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8.xml" ContentType="application/vnd.openxmlformats-officedocument.drawingml.diagramData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442" r:id="rId3"/>
    <p:sldId id="443" r:id="rId4"/>
    <p:sldId id="444" r:id="rId5"/>
    <p:sldId id="446" r:id="rId6"/>
    <p:sldId id="447" r:id="rId7"/>
    <p:sldId id="448" r:id="rId8"/>
    <p:sldId id="449" r:id="rId9"/>
    <p:sldId id="450" r:id="rId10"/>
    <p:sldId id="451" r:id="rId11"/>
    <p:sldId id="379" r:id="rId12"/>
    <p:sldId id="671" r:id="rId13"/>
    <p:sldId id="672" r:id="rId14"/>
    <p:sldId id="452" r:id="rId15"/>
    <p:sldId id="392" r:id="rId16"/>
    <p:sldId id="391" r:id="rId17"/>
    <p:sldId id="673" r:id="rId18"/>
    <p:sldId id="581" r:id="rId19"/>
    <p:sldId id="406" r:id="rId20"/>
    <p:sldId id="675" r:id="rId21"/>
    <p:sldId id="676" r:id="rId22"/>
    <p:sldId id="677" r:id="rId23"/>
    <p:sldId id="604" r:id="rId24"/>
    <p:sldId id="669" r:id="rId25"/>
    <p:sldId id="410" r:id="rId26"/>
    <p:sldId id="681" r:id="rId27"/>
    <p:sldId id="617" r:id="rId28"/>
    <p:sldId id="622" r:id="rId29"/>
    <p:sldId id="633" r:id="rId30"/>
    <p:sldId id="624" r:id="rId31"/>
    <p:sldId id="670" r:id="rId32"/>
    <p:sldId id="634" r:id="rId33"/>
    <p:sldId id="635" r:id="rId34"/>
    <p:sldId id="665" r:id="rId35"/>
    <p:sldId id="627" r:id="rId36"/>
    <p:sldId id="628" r:id="rId37"/>
    <p:sldId id="629" r:id="rId38"/>
    <p:sldId id="631" r:id="rId39"/>
    <p:sldId id="674" r:id="rId40"/>
    <p:sldId id="678" r:id="rId41"/>
    <p:sldId id="682" r:id="rId42"/>
    <p:sldId id="683" r:id="rId43"/>
    <p:sldId id="684" r:id="rId44"/>
    <p:sldId id="685" r:id="rId45"/>
    <p:sldId id="686" r:id="rId46"/>
    <p:sldId id="687" r:id="rId47"/>
    <p:sldId id="688" r:id="rId48"/>
    <p:sldId id="689" r:id="rId49"/>
    <p:sldId id="690" r:id="rId50"/>
    <p:sldId id="691" r:id="rId51"/>
    <p:sldId id="692" r:id="rId52"/>
    <p:sldId id="693" r:id="rId53"/>
    <p:sldId id="694" r:id="rId54"/>
    <p:sldId id="55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256"/>
          </p14:sldIdLst>
        </p14:section>
        <p14:section name="I.1. Introduction" id="{2FD0FF71-F5FC-4EB7-B2CB-B31E4CBECD79}">
          <p14:sldIdLst>
            <p14:sldId id="442"/>
          </p14:sldIdLst>
        </p14:section>
        <p14:section name="II.1. The video datatype" id="{B97B6D94-8D70-4919-AF23-CB5298F1CD98}">
          <p14:sldIdLst>
            <p14:sldId id="443"/>
            <p14:sldId id="444"/>
            <p14:sldId id="446"/>
          </p14:sldIdLst>
        </p14:section>
        <p14:section name="II.2. The need for video processing" id="{5DBC16CC-45B0-4758-8CD3-196E52823E51}">
          <p14:sldIdLst>
            <p14:sldId id="447"/>
            <p14:sldId id="448"/>
          </p14:sldIdLst>
        </p14:section>
        <p14:section name="III.1. A Simple video baseline" id="{115AF214-C925-436B-98CD-42C22FF2A8E1}">
          <p14:sldIdLst>
            <p14:sldId id="449"/>
            <p14:sldId id="450"/>
            <p14:sldId id="451"/>
          </p14:sldIdLst>
        </p14:section>
        <p14:section name="III.2. Interlude - Time Series" id="{A237B55B-13BE-476C-A0B9-61DABA4E5F70}">
          <p14:sldIdLst>
            <p14:sldId id="379"/>
            <p14:sldId id="671"/>
            <p14:sldId id="672"/>
          </p14:sldIdLst>
        </p14:section>
        <p14:section name="III.3. Interlude - The need for RRNs" id="{B91C1C6E-72EF-41B9-A1F6-0C7B74ADA4D9}">
          <p14:sldIdLst>
            <p14:sldId id="452"/>
            <p14:sldId id="392"/>
            <p14:sldId id="391"/>
            <p14:sldId id="673"/>
            <p14:sldId id="581"/>
            <p14:sldId id="406"/>
            <p14:sldId id="675"/>
            <p14:sldId id="676"/>
            <p14:sldId id="677"/>
          </p14:sldIdLst>
        </p14:section>
        <p14:section name="III.4. Interlude - LSTM" id="{4E1F384E-9C4E-4CA4-8A0E-08F3C4C8B6B3}">
          <p14:sldIdLst>
            <p14:sldId id="604"/>
            <p14:sldId id="669"/>
            <p14:sldId id="410"/>
            <p14:sldId id="681"/>
            <p14:sldId id="617"/>
            <p14:sldId id="622"/>
            <p14:sldId id="633"/>
            <p14:sldId id="624"/>
            <p14:sldId id="670"/>
            <p14:sldId id="634"/>
            <p14:sldId id="635"/>
            <p14:sldId id="665"/>
            <p14:sldId id="627"/>
            <p14:sldId id="628"/>
            <p14:sldId id="629"/>
            <p14:sldId id="631"/>
          </p14:sldIdLst>
        </p14:section>
        <p14:section name="III.5. Implementation of a simple RNN for images" id="{14FB24BD-912B-4469-9BC8-01A3765C6A7C}">
          <p14:sldIdLst>
            <p14:sldId id="674"/>
            <p14:sldId id="678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55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FBC2C7-6F88-4BA2-9B07-EC1E503F6F46}" v="568" dt="2026-01-22T11:00:35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1E9B007-0C2C-493E-9B93-55A62C9C1F12}"/>
    <pc:docChg chg="undo custSel addSld delSld modSld sldOrd addSection delSection modSection">
      <pc:chgData name="Matthieu De Mari" userId="dfb708c9-d8dc-439f-9a3b-c772bf4a311c" providerId="ADAL" clId="{81E9B007-0C2C-493E-9B93-55A62C9C1F12}" dt="2026-01-22T11:00:57.838" v="6579" actId="20577"/>
      <pc:docMkLst>
        <pc:docMk/>
      </pc:docMkLst>
      <pc:sldChg chg="modSp mod">
        <pc:chgData name="Matthieu De Mari" userId="dfb708c9-d8dc-439f-9a3b-c772bf4a311c" providerId="ADAL" clId="{81E9B007-0C2C-493E-9B93-55A62C9C1F12}" dt="2026-01-22T07:00:20.812" v="114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81E9B007-0C2C-493E-9B93-55A62C9C1F12}" dt="2026-01-22T07:00:20.812" v="114" actId="20577"/>
          <ac:spMkLst>
            <pc:docMk/>
            <pc:sldMk cId="4221035150" sldId="256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81E9B007-0C2C-493E-9B93-55A62C9C1F12}" dt="2026-01-21T07:30:48.569" v="1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81E9B007-0C2C-493E-9B93-55A62C9C1F12}" dt="2026-01-22T07:04:37.728" v="484" actId="47"/>
        <pc:sldMkLst>
          <pc:docMk/>
          <pc:sldMk cId="3880949074" sldId="267"/>
        </pc:sldMkLst>
      </pc:sldChg>
      <pc:sldChg chg="del">
        <pc:chgData name="Matthieu De Mari" userId="dfb708c9-d8dc-439f-9a3b-c772bf4a311c" providerId="ADAL" clId="{81E9B007-0C2C-493E-9B93-55A62C9C1F12}" dt="2026-01-21T07:30:48.969" v="2" actId="47"/>
        <pc:sldMkLst>
          <pc:docMk/>
          <pc:sldMk cId="2071167148" sldId="284"/>
        </pc:sldMkLst>
      </pc:sldChg>
      <pc:sldChg chg="delSp del mod">
        <pc:chgData name="Matthieu De Mari" userId="dfb708c9-d8dc-439f-9a3b-c772bf4a311c" providerId="ADAL" clId="{81E9B007-0C2C-493E-9B93-55A62C9C1F12}" dt="2026-01-22T07:04:35.282" v="481" actId="47"/>
        <pc:sldMkLst>
          <pc:docMk/>
          <pc:sldMk cId="4222503966" sldId="345"/>
        </pc:sldMkLst>
        <pc:spChg chg="del">
          <ac:chgData name="Matthieu De Mari" userId="dfb708c9-d8dc-439f-9a3b-c772bf4a311c" providerId="ADAL" clId="{81E9B007-0C2C-493E-9B93-55A62C9C1F12}" dt="2026-01-21T07:32:22.246" v="7" actId="478"/>
          <ac:spMkLst>
            <pc:docMk/>
            <pc:sldMk cId="4222503966" sldId="345"/>
            <ac:spMk id="6" creationId="{E7F42B3C-2969-4FC2-BE27-2EAB380667C4}"/>
          </ac:spMkLst>
        </pc:spChg>
      </pc:sldChg>
      <pc:sldChg chg="modSp del mod">
        <pc:chgData name="Matthieu De Mari" userId="dfb708c9-d8dc-439f-9a3b-c772bf4a311c" providerId="ADAL" clId="{81E9B007-0C2C-493E-9B93-55A62C9C1F12}" dt="2026-01-22T07:04:36.952" v="483" actId="47"/>
        <pc:sldMkLst>
          <pc:docMk/>
          <pc:sldMk cId="1036081419" sldId="346"/>
        </pc:sldMkLst>
        <pc:spChg chg="mod">
          <ac:chgData name="Matthieu De Mari" userId="dfb708c9-d8dc-439f-9a3b-c772bf4a311c" providerId="ADAL" clId="{81E9B007-0C2C-493E-9B93-55A62C9C1F12}" dt="2026-01-21T07:33:10.225" v="6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1E9B007-0C2C-493E-9B93-55A62C9C1F12}" dt="2026-01-22T07:04:27.635" v="474" actId="47"/>
        <pc:sldMkLst>
          <pc:docMk/>
          <pc:sldMk cId="2434517325" sldId="347"/>
        </pc:sldMkLst>
      </pc:sldChg>
      <pc:sldChg chg="del">
        <pc:chgData name="Matthieu De Mari" userId="dfb708c9-d8dc-439f-9a3b-c772bf4a311c" providerId="ADAL" clId="{81E9B007-0C2C-493E-9B93-55A62C9C1F12}" dt="2026-01-22T07:04:29.236" v="475" actId="47"/>
        <pc:sldMkLst>
          <pc:docMk/>
          <pc:sldMk cId="2638981259" sldId="349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2479593584" sldId="354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3333861348" sldId="355"/>
        </pc:sldMkLst>
      </pc:sldChg>
      <pc:sldChg chg="del">
        <pc:chgData name="Matthieu De Mari" userId="dfb708c9-d8dc-439f-9a3b-c772bf4a311c" providerId="ADAL" clId="{81E9B007-0C2C-493E-9B93-55A62C9C1F12}" dt="2026-01-22T07:04:33.432" v="479" actId="47"/>
        <pc:sldMkLst>
          <pc:docMk/>
          <pc:sldMk cId="964507510" sldId="356"/>
        </pc:sldMkLst>
      </pc:sldChg>
      <pc:sldChg chg="del">
        <pc:chgData name="Matthieu De Mari" userId="dfb708c9-d8dc-439f-9a3b-c772bf4a311c" providerId="ADAL" clId="{81E9B007-0C2C-493E-9B93-55A62C9C1F12}" dt="2026-01-22T07:04:34.342" v="480" actId="47"/>
        <pc:sldMkLst>
          <pc:docMk/>
          <pc:sldMk cId="3506692524" sldId="357"/>
        </pc:sldMkLst>
      </pc:sldChg>
      <pc:sldChg chg="del">
        <pc:chgData name="Matthieu De Mari" userId="dfb708c9-d8dc-439f-9a3b-c772bf4a311c" providerId="ADAL" clId="{81E9B007-0C2C-493E-9B93-55A62C9C1F12}" dt="2026-01-22T07:04:29.236" v="475" actId="47"/>
        <pc:sldMkLst>
          <pc:docMk/>
          <pc:sldMk cId="3200886121" sldId="361"/>
        </pc:sldMkLst>
      </pc:sldChg>
      <pc:sldChg chg="del">
        <pc:chgData name="Matthieu De Mari" userId="dfb708c9-d8dc-439f-9a3b-c772bf4a311c" providerId="ADAL" clId="{81E9B007-0C2C-493E-9B93-55A62C9C1F12}" dt="2026-01-22T07:04:29.236" v="475" actId="47"/>
        <pc:sldMkLst>
          <pc:docMk/>
          <pc:sldMk cId="3667986531" sldId="362"/>
        </pc:sldMkLst>
      </pc:sldChg>
      <pc:sldChg chg="del">
        <pc:chgData name="Matthieu De Mari" userId="dfb708c9-d8dc-439f-9a3b-c772bf4a311c" providerId="ADAL" clId="{81E9B007-0C2C-493E-9B93-55A62C9C1F12}" dt="2026-01-22T07:04:29.236" v="475" actId="47"/>
        <pc:sldMkLst>
          <pc:docMk/>
          <pc:sldMk cId="61661728" sldId="363"/>
        </pc:sldMkLst>
      </pc:sldChg>
      <pc:sldChg chg="del">
        <pc:chgData name="Matthieu De Mari" userId="dfb708c9-d8dc-439f-9a3b-c772bf4a311c" providerId="ADAL" clId="{81E9B007-0C2C-493E-9B93-55A62C9C1F12}" dt="2026-01-22T07:04:29.236" v="475" actId="47"/>
        <pc:sldMkLst>
          <pc:docMk/>
          <pc:sldMk cId="3322793761" sldId="364"/>
        </pc:sldMkLst>
      </pc:sldChg>
      <pc:sldChg chg="del">
        <pc:chgData name="Matthieu De Mari" userId="dfb708c9-d8dc-439f-9a3b-c772bf4a311c" providerId="ADAL" clId="{81E9B007-0C2C-493E-9B93-55A62C9C1F12}" dt="2026-01-22T07:04:30.361" v="476" actId="47"/>
        <pc:sldMkLst>
          <pc:docMk/>
          <pc:sldMk cId="992894056" sldId="369"/>
        </pc:sldMkLst>
      </pc:sldChg>
      <pc:sldChg chg="del">
        <pc:chgData name="Matthieu De Mari" userId="dfb708c9-d8dc-439f-9a3b-c772bf4a311c" providerId="ADAL" clId="{81E9B007-0C2C-493E-9B93-55A62C9C1F12}" dt="2026-01-22T07:04:30.361" v="476" actId="47"/>
        <pc:sldMkLst>
          <pc:docMk/>
          <pc:sldMk cId="3383173781" sldId="371"/>
        </pc:sldMkLst>
      </pc:sldChg>
      <pc:sldChg chg="del">
        <pc:chgData name="Matthieu De Mari" userId="dfb708c9-d8dc-439f-9a3b-c772bf4a311c" providerId="ADAL" clId="{81E9B007-0C2C-493E-9B93-55A62C9C1F12}" dt="2026-01-22T07:04:30.361" v="476" actId="47"/>
        <pc:sldMkLst>
          <pc:docMk/>
          <pc:sldMk cId="1379140709" sldId="372"/>
        </pc:sldMkLst>
      </pc:sldChg>
      <pc:sldChg chg="del">
        <pc:chgData name="Matthieu De Mari" userId="dfb708c9-d8dc-439f-9a3b-c772bf4a311c" providerId="ADAL" clId="{81E9B007-0C2C-493E-9B93-55A62C9C1F12}" dt="2026-01-22T07:04:30.361" v="476" actId="47"/>
        <pc:sldMkLst>
          <pc:docMk/>
          <pc:sldMk cId="3785186815" sldId="373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3720842578" sldId="375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1992288238" sldId="377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2678302594" sldId="378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2016182279" sldId="379"/>
        </pc:sldMkLst>
      </pc:sldChg>
      <pc:sldChg chg="modSp add mod">
        <pc:chgData name="Matthieu De Mari" userId="dfb708c9-d8dc-439f-9a3b-c772bf4a311c" providerId="ADAL" clId="{81E9B007-0C2C-493E-9B93-55A62C9C1F12}" dt="2026-01-22T07:53:51.442" v="2258" actId="27636"/>
        <pc:sldMkLst>
          <pc:docMk/>
          <pc:sldMk cId="3946144614" sldId="379"/>
        </pc:sldMkLst>
        <pc:spChg chg="mod">
          <ac:chgData name="Matthieu De Mari" userId="dfb708c9-d8dc-439f-9a3b-c772bf4a311c" providerId="ADAL" clId="{81E9B007-0C2C-493E-9B93-55A62C9C1F12}" dt="2026-01-22T07:52:55.168" v="2207"/>
          <ac:spMkLst>
            <pc:docMk/>
            <pc:sldMk cId="3946144614" sldId="379"/>
            <ac:spMk id="4" creationId="{81B1015D-E7F1-F3D9-E560-C9E82C06BBB9}"/>
          </ac:spMkLst>
        </pc:spChg>
        <pc:spChg chg="mod">
          <ac:chgData name="Matthieu De Mari" userId="dfb708c9-d8dc-439f-9a3b-c772bf4a311c" providerId="ADAL" clId="{81E9B007-0C2C-493E-9B93-55A62C9C1F12}" dt="2026-01-22T07:53:51.442" v="2258" actId="27636"/>
          <ac:spMkLst>
            <pc:docMk/>
            <pc:sldMk cId="3946144614" sldId="379"/>
            <ac:spMk id="5" creationId="{B00D7D74-AD4E-73AE-79C0-432D2B4B2341}"/>
          </ac:spMkLst>
        </pc:spChg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1048232436" sldId="382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643210420" sldId="384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3067139113" sldId="385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790066591" sldId="386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3604005665" sldId="387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3744819577" sldId="389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3901279859" sldId="390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2428633780" sldId="391"/>
        </pc:sldMkLst>
      </pc:sldChg>
      <pc:sldChg chg="modSp add mod">
        <pc:chgData name="Matthieu De Mari" userId="dfb708c9-d8dc-439f-9a3b-c772bf4a311c" providerId="ADAL" clId="{81E9B007-0C2C-493E-9B93-55A62C9C1F12}" dt="2026-01-22T09:49:52.244" v="3299"/>
        <pc:sldMkLst>
          <pc:docMk/>
          <pc:sldMk cId="3438165640" sldId="391"/>
        </pc:sldMkLst>
        <pc:spChg chg="mod">
          <ac:chgData name="Matthieu De Mari" userId="dfb708c9-d8dc-439f-9a3b-c772bf4a311c" providerId="ADAL" clId="{81E9B007-0C2C-493E-9B93-55A62C9C1F12}" dt="2026-01-22T09:49:52.244" v="3299"/>
          <ac:spMkLst>
            <pc:docMk/>
            <pc:sldMk cId="3438165640" sldId="391"/>
            <ac:spMk id="2" creationId="{3E88DE4A-B9A9-CCDF-2EFA-3BA4C358FAAB}"/>
          </ac:spMkLst>
        </pc:spChg>
        <pc:spChg chg="mod">
          <ac:chgData name="Matthieu De Mari" userId="dfb708c9-d8dc-439f-9a3b-c772bf4a311c" providerId="ADAL" clId="{81E9B007-0C2C-493E-9B93-55A62C9C1F12}" dt="2026-01-22T09:48:22.493" v="3240" actId="20577"/>
          <ac:spMkLst>
            <pc:docMk/>
            <pc:sldMk cId="3438165640" sldId="391"/>
            <ac:spMk id="11" creationId="{041C82DA-C4AB-4A16-CC94-7486A4928219}"/>
          </ac:spMkLst>
        </pc:spChg>
      </pc:sldChg>
      <pc:sldChg chg="modSp add mod">
        <pc:chgData name="Matthieu De Mari" userId="dfb708c9-d8dc-439f-9a3b-c772bf4a311c" providerId="ADAL" clId="{81E9B007-0C2C-493E-9B93-55A62C9C1F12}" dt="2026-01-22T09:47:47.831" v="3179" actId="20577"/>
        <pc:sldMkLst>
          <pc:docMk/>
          <pc:sldMk cId="2064353129" sldId="392"/>
        </pc:sldMkLst>
        <pc:spChg chg="mod">
          <ac:chgData name="Matthieu De Mari" userId="dfb708c9-d8dc-439f-9a3b-c772bf4a311c" providerId="ADAL" clId="{81E9B007-0C2C-493E-9B93-55A62C9C1F12}" dt="2026-01-22T09:47:44.046" v="3178" actId="20577"/>
          <ac:spMkLst>
            <pc:docMk/>
            <pc:sldMk cId="2064353129" sldId="392"/>
            <ac:spMk id="2" creationId="{3E88DE4A-B9A9-CCDF-2EFA-3BA4C358FAAB}"/>
          </ac:spMkLst>
        </pc:spChg>
        <pc:spChg chg="mod">
          <ac:chgData name="Matthieu De Mari" userId="dfb708c9-d8dc-439f-9a3b-c772bf4a311c" providerId="ADAL" clId="{81E9B007-0C2C-493E-9B93-55A62C9C1F12}" dt="2026-01-22T09:47:47.831" v="3179" actId="20577"/>
          <ac:spMkLst>
            <pc:docMk/>
            <pc:sldMk cId="2064353129" sldId="392"/>
            <ac:spMk id="9" creationId="{98455056-4146-112A-F120-BE0214897893}"/>
          </ac:spMkLst>
        </pc:spChg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3097596303" sldId="392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1390996288" sldId="395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415014243" sldId="396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1898736228" sldId="397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3759194104" sldId="398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3655720729" sldId="400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1346825606" sldId="402"/>
        </pc:sldMkLst>
      </pc:sldChg>
      <pc:sldChg chg="del">
        <pc:chgData name="Matthieu De Mari" userId="dfb708c9-d8dc-439f-9a3b-c772bf4a311c" providerId="ADAL" clId="{81E9B007-0C2C-493E-9B93-55A62C9C1F12}" dt="2026-01-22T07:04:33.432" v="479" actId="47"/>
        <pc:sldMkLst>
          <pc:docMk/>
          <pc:sldMk cId="1224314476" sldId="403"/>
        </pc:sldMkLst>
      </pc:sldChg>
      <pc:sldChg chg="del">
        <pc:chgData name="Matthieu De Mari" userId="dfb708c9-d8dc-439f-9a3b-c772bf4a311c" providerId="ADAL" clId="{81E9B007-0C2C-493E-9B93-55A62C9C1F12}" dt="2026-01-22T07:04:34.342" v="480" actId="47"/>
        <pc:sldMkLst>
          <pc:docMk/>
          <pc:sldMk cId="286172696" sldId="404"/>
        </pc:sldMkLst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3629646217" sldId="405"/>
        </pc:sldMkLst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1120916726" sldId="406"/>
        </pc:sldMkLst>
      </pc:sldChg>
      <pc:sldChg chg="modSp add mod">
        <pc:chgData name="Matthieu De Mari" userId="dfb708c9-d8dc-439f-9a3b-c772bf4a311c" providerId="ADAL" clId="{81E9B007-0C2C-493E-9B93-55A62C9C1F12}" dt="2026-01-22T09:53:44.913" v="3572" actId="113"/>
        <pc:sldMkLst>
          <pc:docMk/>
          <pc:sldMk cId="2781272903" sldId="406"/>
        </pc:sldMkLst>
        <pc:spChg chg="mod">
          <ac:chgData name="Matthieu De Mari" userId="dfb708c9-d8dc-439f-9a3b-c772bf4a311c" providerId="ADAL" clId="{81E9B007-0C2C-493E-9B93-55A62C9C1F12}" dt="2026-01-22T09:53:44.913" v="3572" actId="113"/>
          <ac:spMkLst>
            <pc:docMk/>
            <pc:sldMk cId="2781272903" sldId="406"/>
            <ac:spMk id="3" creationId="{4A0AE32E-486E-5D7D-8C79-C7083EAF2382}"/>
          </ac:spMkLst>
        </pc:spChg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775936364" sldId="407"/>
        </pc:sldMkLst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1776020807" sldId="408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3356693529" sldId="409"/>
        </pc:sldMkLst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1659590198" sldId="410"/>
        </pc:sldMkLst>
      </pc:sldChg>
      <pc:sldChg chg="modSp add mod">
        <pc:chgData name="Matthieu De Mari" userId="dfb708c9-d8dc-439f-9a3b-c772bf4a311c" providerId="ADAL" clId="{81E9B007-0C2C-493E-9B93-55A62C9C1F12}" dt="2026-01-22T10:10:04.791" v="4673" actId="20577"/>
        <pc:sldMkLst>
          <pc:docMk/>
          <pc:sldMk cId="3793163593" sldId="410"/>
        </pc:sldMkLst>
        <pc:spChg chg="mod">
          <ac:chgData name="Matthieu De Mari" userId="dfb708c9-d8dc-439f-9a3b-c772bf4a311c" providerId="ADAL" clId="{81E9B007-0C2C-493E-9B93-55A62C9C1F12}" dt="2026-01-22T10:10:04.791" v="4673" actId="20577"/>
          <ac:spMkLst>
            <pc:docMk/>
            <pc:sldMk cId="3793163593" sldId="410"/>
            <ac:spMk id="3" creationId="{0BFEBEC1-D1F9-4A6E-CECC-2236C4B55397}"/>
          </ac:spMkLst>
        </pc:spChg>
      </pc:sldChg>
      <pc:sldChg chg="del">
        <pc:chgData name="Matthieu De Mari" userId="dfb708c9-d8dc-439f-9a3b-c772bf4a311c" providerId="ADAL" clId="{81E9B007-0C2C-493E-9B93-55A62C9C1F12}" dt="2026-01-22T07:04:30.361" v="476" actId="47"/>
        <pc:sldMkLst>
          <pc:docMk/>
          <pc:sldMk cId="4227439414" sldId="426"/>
        </pc:sldMkLst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3274437113" sldId="429"/>
        </pc:sldMkLst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3759665387" sldId="430"/>
        </pc:sldMkLst>
      </pc:sldChg>
      <pc:sldChg chg="del">
        <pc:chgData name="Matthieu De Mari" userId="dfb708c9-d8dc-439f-9a3b-c772bf4a311c" providerId="ADAL" clId="{81E9B007-0C2C-493E-9B93-55A62C9C1F12}" dt="2026-01-22T07:04:37.728" v="484" actId="47"/>
        <pc:sldMkLst>
          <pc:docMk/>
          <pc:sldMk cId="1155272401" sldId="431"/>
        </pc:sldMkLst>
      </pc:sldChg>
      <pc:sldChg chg="del">
        <pc:chgData name="Matthieu De Mari" userId="dfb708c9-d8dc-439f-9a3b-c772bf4a311c" providerId="ADAL" clId="{81E9B007-0C2C-493E-9B93-55A62C9C1F12}" dt="2026-01-22T07:04:37.728" v="484" actId="47"/>
        <pc:sldMkLst>
          <pc:docMk/>
          <pc:sldMk cId="2749548827" sldId="432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843299294" sldId="433"/>
        </pc:sldMkLst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682682478" sldId="434"/>
        </pc:sldMkLst>
      </pc:sldChg>
      <pc:sldChg chg="del">
        <pc:chgData name="Matthieu De Mari" userId="dfb708c9-d8dc-439f-9a3b-c772bf4a311c" providerId="ADAL" clId="{81E9B007-0C2C-493E-9B93-55A62C9C1F12}" dt="2026-01-22T07:04:29.236" v="475" actId="47"/>
        <pc:sldMkLst>
          <pc:docMk/>
          <pc:sldMk cId="3629324763" sldId="435"/>
        </pc:sldMkLst>
      </pc:sldChg>
      <pc:sldChg chg="del">
        <pc:chgData name="Matthieu De Mari" userId="dfb708c9-d8dc-439f-9a3b-c772bf4a311c" providerId="ADAL" clId="{81E9B007-0C2C-493E-9B93-55A62C9C1F12}" dt="2026-01-22T07:04:30.361" v="476" actId="47"/>
        <pc:sldMkLst>
          <pc:docMk/>
          <pc:sldMk cId="3934258849" sldId="436"/>
        </pc:sldMkLst>
      </pc:sldChg>
      <pc:sldChg chg="del">
        <pc:chgData name="Matthieu De Mari" userId="dfb708c9-d8dc-439f-9a3b-c772bf4a311c" providerId="ADAL" clId="{81E9B007-0C2C-493E-9B93-55A62C9C1F12}" dt="2026-01-22T07:04:31.423" v="477" actId="47"/>
        <pc:sldMkLst>
          <pc:docMk/>
          <pc:sldMk cId="1376564964" sldId="437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3024705499" sldId="438"/>
        </pc:sldMkLst>
      </pc:sldChg>
      <pc:sldChg chg="del">
        <pc:chgData name="Matthieu De Mari" userId="dfb708c9-d8dc-439f-9a3b-c772bf4a311c" providerId="ADAL" clId="{81E9B007-0C2C-493E-9B93-55A62C9C1F12}" dt="2026-01-22T07:04:32.581" v="478" actId="47"/>
        <pc:sldMkLst>
          <pc:docMk/>
          <pc:sldMk cId="1145882535" sldId="439"/>
        </pc:sldMkLst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2593644026" sldId="440"/>
        </pc:sldMkLst>
      </pc:sldChg>
      <pc:sldChg chg="del">
        <pc:chgData name="Matthieu De Mari" userId="dfb708c9-d8dc-439f-9a3b-c772bf4a311c" providerId="ADAL" clId="{81E9B007-0C2C-493E-9B93-55A62C9C1F12}" dt="2026-01-22T07:04:35.282" v="481" actId="47"/>
        <pc:sldMkLst>
          <pc:docMk/>
          <pc:sldMk cId="2163486193" sldId="441"/>
        </pc:sldMkLst>
      </pc:sldChg>
      <pc:sldChg chg="modSp add mod">
        <pc:chgData name="Matthieu De Mari" userId="dfb708c9-d8dc-439f-9a3b-c772bf4a311c" providerId="ADAL" clId="{81E9B007-0C2C-493E-9B93-55A62C9C1F12}" dt="2026-01-22T07:09:13.030" v="702" actId="20577"/>
        <pc:sldMkLst>
          <pc:docMk/>
          <pc:sldMk cId="101605822" sldId="442"/>
        </pc:sldMkLst>
        <pc:spChg chg="mod">
          <ac:chgData name="Matthieu De Mari" userId="dfb708c9-d8dc-439f-9a3b-c772bf4a311c" providerId="ADAL" clId="{81E9B007-0C2C-493E-9B93-55A62C9C1F12}" dt="2026-01-22T07:09:13.030" v="702" actId="20577"/>
          <ac:spMkLst>
            <pc:docMk/>
            <pc:sldMk cId="101605822" sldId="442"/>
            <ac:spMk id="3" creationId="{35995840-A9D9-479A-A34F-EA7DC229D38E}"/>
          </ac:spMkLst>
        </pc:spChg>
      </pc:sldChg>
      <pc:sldChg chg="addSp delSp modSp new mod modClrScheme chgLayout">
        <pc:chgData name="Matthieu De Mari" userId="dfb708c9-d8dc-439f-9a3b-c772bf4a311c" providerId="ADAL" clId="{81E9B007-0C2C-493E-9B93-55A62C9C1F12}" dt="2026-01-22T07:16:31.287" v="982" actId="14100"/>
        <pc:sldMkLst>
          <pc:docMk/>
          <pc:sldMk cId="3720256040" sldId="443"/>
        </pc:sldMkLst>
        <pc:spChg chg="del mod ord">
          <ac:chgData name="Matthieu De Mari" userId="dfb708c9-d8dc-439f-9a3b-c772bf4a311c" providerId="ADAL" clId="{81E9B007-0C2C-493E-9B93-55A62C9C1F12}" dt="2026-01-22T07:10:26.505" v="706" actId="700"/>
          <ac:spMkLst>
            <pc:docMk/>
            <pc:sldMk cId="3720256040" sldId="443"/>
            <ac:spMk id="2" creationId="{90DA2732-A8BD-05FA-12DC-5CFE4A38FDF3}"/>
          </ac:spMkLst>
        </pc:spChg>
        <pc:spChg chg="del mod ord">
          <ac:chgData name="Matthieu De Mari" userId="dfb708c9-d8dc-439f-9a3b-c772bf4a311c" providerId="ADAL" clId="{81E9B007-0C2C-493E-9B93-55A62C9C1F12}" dt="2026-01-22T07:10:26.505" v="706" actId="700"/>
          <ac:spMkLst>
            <pc:docMk/>
            <pc:sldMk cId="3720256040" sldId="443"/>
            <ac:spMk id="3" creationId="{9FCC98CD-565E-FC56-0AB8-9B2F2DC0BF3C}"/>
          </ac:spMkLst>
        </pc:spChg>
        <pc:spChg chg="add mod ord">
          <ac:chgData name="Matthieu De Mari" userId="dfb708c9-d8dc-439f-9a3b-c772bf4a311c" providerId="ADAL" clId="{81E9B007-0C2C-493E-9B93-55A62C9C1F12}" dt="2026-01-22T07:10:34.186" v="707"/>
          <ac:spMkLst>
            <pc:docMk/>
            <pc:sldMk cId="3720256040" sldId="443"/>
            <ac:spMk id="4" creationId="{E5284546-C535-F9D9-434C-B1E67DA649B8}"/>
          </ac:spMkLst>
        </pc:spChg>
        <pc:spChg chg="add mod ord">
          <ac:chgData name="Matthieu De Mari" userId="dfb708c9-d8dc-439f-9a3b-c772bf4a311c" providerId="ADAL" clId="{81E9B007-0C2C-493E-9B93-55A62C9C1F12}" dt="2026-01-22T07:16:31.287" v="982" actId="14100"/>
          <ac:spMkLst>
            <pc:docMk/>
            <pc:sldMk cId="3720256040" sldId="443"/>
            <ac:spMk id="5" creationId="{4C4BB3FA-7C66-56E5-1183-86E129B63096}"/>
          </ac:spMkLst>
        </pc:spChg>
        <pc:spChg chg="add del mod ord">
          <ac:chgData name="Matthieu De Mari" userId="dfb708c9-d8dc-439f-9a3b-c772bf4a311c" providerId="ADAL" clId="{81E9B007-0C2C-493E-9B93-55A62C9C1F12}" dt="2026-01-22T07:13:06.255" v="970" actId="478"/>
          <ac:spMkLst>
            <pc:docMk/>
            <pc:sldMk cId="3720256040" sldId="443"/>
            <ac:spMk id="6" creationId="{0E3F8849-98C9-6DA2-2F0E-917CEFB092AF}"/>
          </ac:spMkLst>
        </pc:spChg>
        <pc:picChg chg="add mod">
          <ac:chgData name="Matthieu De Mari" userId="dfb708c9-d8dc-439f-9a3b-c772bf4a311c" providerId="ADAL" clId="{81E9B007-0C2C-493E-9B93-55A62C9C1F12}" dt="2026-01-22T07:14:48.924" v="980" actId="1076"/>
          <ac:picMkLst>
            <pc:docMk/>
            <pc:sldMk cId="3720256040" sldId="443"/>
            <ac:picMk id="1026" creationId="{203A2EEB-0197-CE2F-E91F-4E35429CE2E3}"/>
          </ac:picMkLst>
        </pc:picChg>
        <pc:picChg chg="add mod">
          <ac:chgData name="Matthieu De Mari" userId="dfb708c9-d8dc-439f-9a3b-c772bf4a311c" providerId="ADAL" clId="{81E9B007-0C2C-493E-9B93-55A62C9C1F12}" dt="2026-01-22T07:14:50.587" v="981" actId="1076"/>
          <ac:picMkLst>
            <pc:docMk/>
            <pc:sldMk cId="3720256040" sldId="443"/>
            <ac:picMk id="1028" creationId="{AD62BA01-329D-AAA4-E0D9-39EA623C5F05}"/>
          </ac:picMkLst>
        </pc:picChg>
      </pc:sldChg>
      <pc:sldChg chg="addSp delSp modSp add mod">
        <pc:chgData name="Matthieu De Mari" userId="dfb708c9-d8dc-439f-9a3b-c772bf4a311c" providerId="ADAL" clId="{81E9B007-0C2C-493E-9B93-55A62C9C1F12}" dt="2026-01-22T07:28:35.302" v="1000" actId="693"/>
        <pc:sldMkLst>
          <pc:docMk/>
          <pc:sldMk cId="571836154" sldId="444"/>
        </pc:sldMkLst>
        <pc:spChg chg="mod">
          <ac:chgData name="Matthieu De Mari" userId="dfb708c9-d8dc-439f-9a3b-c772bf4a311c" providerId="ADAL" clId="{81E9B007-0C2C-493E-9B93-55A62C9C1F12}" dt="2026-01-22T07:28:11.467" v="995" actId="207"/>
          <ac:spMkLst>
            <pc:docMk/>
            <pc:sldMk cId="571836154" sldId="444"/>
            <ac:spMk id="5" creationId="{4C4C6DD7-29DE-874F-E1EF-6EDCB41A7849}"/>
          </ac:spMkLst>
        </pc:spChg>
        <pc:spChg chg="add mod">
          <ac:chgData name="Matthieu De Mari" userId="dfb708c9-d8dc-439f-9a3b-c772bf4a311c" providerId="ADAL" clId="{81E9B007-0C2C-493E-9B93-55A62C9C1F12}" dt="2026-01-22T07:28:35.302" v="1000" actId="693"/>
          <ac:spMkLst>
            <pc:docMk/>
            <pc:sldMk cId="571836154" sldId="444"/>
            <ac:spMk id="8" creationId="{7114AB09-6B26-CB7E-92A4-07C68C0900BF}"/>
          </ac:spMkLst>
        </pc:spChg>
        <pc:picChg chg="add del">
          <ac:chgData name="Matthieu De Mari" userId="dfb708c9-d8dc-439f-9a3b-c772bf4a311c" providerId="ADAL" clId="{81E9B007-0C2C-493E-9B93-55A62C9C1F12}" dt="2026-01-22T07:27:44.093" v="988" actId="478"/>
          <ac:picMkLst>
            <pc:docMk/>
            <pc:sldMk cId="571836154" sldId="444"/>
            <ac:picMk id="3" creationId="{4B638417-3374-9BD1-B90A-AF5820516218}"/>
          </ac:picMkLst>
        </pc:picChg>
        <pc:picChg chg="add mod">
          <ac:chgData name="Matthieu De Mari" userId="dfb708c9-d8dc-439f-9a3b-c772bf4a311c" providerId="ADAL" clId="{81E9B007-0C2C-493E-9B93-55A62C9C1F12}" dt="2026-01-22T07:28:04.733" v="993" actId="1076"/>
          <ac:picMkLst>
            <pc:docMk/>
            <pc:sldMk cId="571836154" sldId="444"/>
            <ac:picMk id="7" creationId="{08B08E76-61D1-6D63-2E80-2E2926C26DA5}"/>
          </ac:picMkLst>
        </pc:picChg>
        <pc:picChg chg="del">
          <ac:chgData name="Matthieu De Mari" userId="dfb708c9-d8dc-439f-9a3b-c772bf4a311c" providerId="ADAL" clId="{81E9B007-0C2C-493E-9B93-55A62C9C1F12}" dt="2026-01-22T07:27:36.283" v="984" actId="478"/>
          <ac:picMkLst>
            <pc:docMk/>
            <pc:sldMk cId="571836154" sldId="444"/>
            <ac:picMk id="1026" creationId="{964D1A95-9C0E-3892-B5E4-FB022EEE8FE5}"/>
          </ac:picMkLst>
        </pc:picChg>
        <pc:picChg chg="del">
          <ac:chgData name="Matthieu De Mari" userId="dfb708c9-d8dc-439f-9a3b-c772bf4a311c" providerId="ADAL" clId="{81E9B007-0C2C-493E-9B93-55A62C9C1F12}" dt="2026-01-22T07:27:36.982" v="985" actId="478"/>
          <ac:picMkLst>
            <pc:docMk/>
            <pc:sldMk cId="571836154" sldId="444"/>
            <ac:picMk id="1028" creationId="{B45FB5AD-D665-205B-1CBB-689C208DC9D9}"/>
          </ac:picMkLst>
        </pc:picChg>
      </pc:sldChg>
      <pc:sldChg chg="add del">
        <pc:chgData name="Matthieu De Mari" userId="dfb708c9-d8dc-439f-9a3b-c772bf4a311c" providerId="ADAL" clId="{81E9B007-0C2C-493E-9B93-55A62C9C1F12}" dt="2026-01-22T07:28:47.861" v="1003" actId="47"/>
        <pc:sldMkLst>
          <pc:docMk/>
          <pc:sldMk cId="174447557" sldId="445"/>
        </pc:sldMkLst>
      </pc:sldChg>
      <pc:sldChg chg="addSp modSp add mod">
        <pc:chgData name="Matthieu De Mari" userId="dfb708c9-d8dc-439f-9a3b-c772bf4a311c" providerId="ADAL" clId="{81E9B007-0C2C-493E-9B93-55A62C9C1F12}" dt="2026-01-22T07:29:34.376" v="1008" actId="1440"/>
        <pc:sldMkLst>
          <pc:docMk/>
          <pc:sldMk cId="244680703" sldId="446"/>
        </pc:sldMkLst>
        <pc:picChg chg="add mod modCrop">
          <ac:chgData name="Matthieu De Mari" userId="dfb708c9-d8dc-439f-9a3b-c772bf4a311c" providerId="ADAL" clId="{81E9B007-0C2C-493E-9B93-55A62C9C1F12}" dt="2026-01-22T07:29:34.376" v="1008" actId="1440"/>
          <ac:picMkLst>
            <pc:docMk/>
            <pc:sldMk cId="244680703" sldId="446"/>
            <ac:picMk id="2" creationId="{57D20F1A-473A-F108-F981-B658035A0C99}"/>
          </ac:picMkLst>
        </pc:picChg>
      </pc:sldChg>
      <pc:sldChg chg="addSp delSp modSp new mod">
        <pc:chgData name="Matthieu De Mari" userId="dfb708c9-d8dc-439f-9a3b-c772bf4a311c" providerId="ADAL" clId="{81E9B007-0C2C-493E-9B93-55A62C9C1F12}" dt="2026-01-22T07:35:28.752" v="1360" actId="20577"/>
        <pc:sldMkLst>
          <pc:docMk/>
          <pc:sldMk cId="2032295393" sldId="447"/>
        </pc:sldMkLst>
        <pc:spChg chg="mod">
          <ac:chgData name="Matthieu De Mari" userId="dfb708c9-d8dc-439f-9a3b-c772bf4a311c" providerId="ADAL" clId="{81E9B007-0C2C-493E-9B93-55A62C9C1F12}" dt="2026-01-22T07:34:45.910" v="1325" actId="20577"/>
          <ac:spMkLst>
            <pc:docMk/>
            <pc:sldMk cId="2032295393" sldId="447"/>
            <ac:spMk id="2" creationId="{C312CBD9-8EB6-7B18-3C7C-F1810DDC7619}"/>
          </ac:spMkLst>
        </pc:spChg>
        <pc:spChg chg="mod">
          <ac:chgData name="Matthieu De Mari" userId="dfb708c9-d8dc-439f-9a3b-c772bf4a311c" providerId="ADAL" clId="{81E9B007-0C2C-493E-9B93-55A62C9C1F12}" dt="2026-01-22T07:35:28.752" v="1360" actId="20577"/>
          <ac:spMkLst>
            <pc:docMk/>
            <pc:sldMk cId="2032295393" sldId="447"/>
            <ac:spMk id="3" creationId="{E6273913-9CA9-FE61-E63F-BAA77FBE84CD}"/>
          </ac:spMkLst>
        </pc:spChg>
        <pc:spChg chg="del">
          <ac:chgData name="Matthieu De Mari" userId="dfb708c9-d8dc-439f-9a3b-c772bf4a311c" providerId="ADAL" clId="{81E9B007-0C2C-493E-9B93-55A62C9C1F12}" dt="2026-01-22T07:33:22.067" v="1237" actId="478"/>
          <ac:spMkLst>
            <pc:docMk/>
            <pc:sldMk cId="2032295393" sldId="447"/>
            <ac:spMk id="4" creationId="{A9C9FDC6-A197-F0BE-331B-172877061030}"/>
          </ac:spMkLst>
        </pc:spChg>
        <pc:picChg chg="add mod">
          <ac:chgData name="Matthieu De Mari" userId="dfb708c9-d8dc-439f-9a3b-c772bf4a311c" providerId="ADAL" clId="{81E9B007-0C2C-493E-9B93-55A62C9C1F12}" dt="2026-01-22T07:34:56.539" v="1331" actId="14100"/>
          <ac:picMkLst>
            <pc:docMk/>
            <pc:sldMk cId="2032295393" sldId="447"/>
            <ac:picMk id="2050" creationId="{69A25A74-F276-8D31-13BC-BDDA08109C07}"/>
          </ac:picMkLst>
        </pc:picChg>
        <pc:picChg chg="add mod">
          <ac:chgData name="Matthieu De Mari" userId="dfb708c9-d8dc-439f-9a3b-c772bf4a311c" providerId="ADAL" clId="{81E9B007-0C2C-493E-9B93-55A62C9C1F12}" dt="2026-01-22T07:35:00.234" v="1334" actId="1076"/>
          <ac:picMkLst>
            <pc:docMk/>
            <pc:sldMk cId="2032295393" sldId="447"/>
            <ac:picMk id="2052" creationId="{6370CA38-755E-85E8-C9C2-DBB38FA39676}"/>
          </ac:picMkLst>
        </pc:picChg>
      </pc:sldChg>
      <pc:sldChg chg="addSp delSp modSp new mod">
        <pc:chgData name="Matthieu De Mari" userId="dfb708c9-d8dc-439f-9a3b-c772bf4a311c" providerId="ADAL" clId="{81E9B007-0C2C-493E-9B93-55A62C9C1F12}" dt="2026-01-22T07:39:23.206" v="1723" actId="1076"/>
        <pc:sldMkLst>
          <pc:docMk/>
          <pc:sldMk cId="3334269792" sldId="448"/>
        </pc:sldMkLst>
        <pc:spChg chg="mod">
          <ac:chgData name="Matthieu De Mari" userId="dfb708c9-d8dc-439f-9a3b-c772bf4a311c" providerId="ADAL" clId="{81E9B007-0C2C-493E-9B93-55A62C9C1F12}" dt="2026-01-22T07:35:43.623" v="1373" actId="20577"/>
          <ac:spMkLst>
            <pc:docMk/>
            <pc:sldMk cId="3334269792" sldId="448"/>
            <ac:spMk id="2" creationId="{58A76AF8-779F-8ECC-1E0A-9C398B0A4C6F}"/>
          </ac:spMkLst>
        </pc:spChg>
        <pc:spChg chg="mod">
          <ac:chgData name="Matthieu De Mari" userId="dfb708c9-d8dc-439f-9a3b-c772bf4a311c" providerId="ADAL" clId="{81E9B007-0C2C-493E-9B93-55A62C9C1F12}" dt="2026-01-22T07:39:18.681" v="1720" actId="27636"/>
          <ac:spMkLst>
            <pc:docMk/>
            <pc:sldMk cId="3334269792" sldId="448"/>
            <ac:spMk id="3" creationId="{80141B8D-AA9D-AD3A-081B-B3E4E998B8C3}"/>
          </ac:spMkLst>
        </pc:spChg>
        <pc:spChg chg="del">
          <ac:chgData name="Matthieu De Mari" userId="dfb708c9-d8dc-439f-9a3b-c772bf4a311c" providerId="ADAL" clId="{81E9B007-0C2C-493E-9B93-55A62C9C1F12}" dt="2026-01-22T07:36:49.820" v="1582" actId="478"/>
          <ac:spMkLst>
            <pc:docMk/>
            <pc:sldMk cId="3334269792" sldId="448"/>
            <ac:spMk id="4" creationId="{D210B2B0-1563-0793-BCFE-D810C846AF98}"/>
          </ac:spMkLst>
        </pc:spChg>
        <pc:spChg chg="add">
          <ac:chgData name="Matthieu De Mari" userId="dfb708c9-d8dc-439f-9a3b-c772bf4a311c" providerId="ADAL" clId="{81E9B007-0C2C-493E-9B93-55A62C9C1F12}" dt="2026-01-22T07:38:02.133" v="1655"/>
          <ac:spMkLst>
            <pc:docMk/>
            <pc:sldMk cId="3334269792" sldId="448"/>
            <ac:spMk id="6" creationId="{8EB41AA1-6ACB-CDD4-2104-318BC1ACE028}"/>
          </ac:spMkLst>
        </pc:spChg>
        <pc:picChg chg="add mod">
          <ac:chgData name="Matthieu De Mari" userId="dfb708c9-d8dc-439f-9a3b-c772bf4a311c" providerId="ADAL" clId="{81E9B007-0C2C-493E-9B93-55A62C9C1F12}" dt="2026-01-22T07:39:23.206" v="1723" actId="1076"/>
          <ac:picMkLst>
            <pc:docMk/>
            <pc:sldMk cId="3334269792" sldId="448"/>
            <ac:picMk id="5" creationId="{930CCE39-FB5F-F752-AAC3-6D75AB663041}"/>
          </ac:picMkLst>
        </pc:picChg>
        <pc:picChg chg="add mod">
          <ac:chgData name="Matthieu De Mari" userId="dfb708c9-d8dc-439f-9a3b-c772bf4a311c" providerId="ADAL" clId="{81E9B007-0C2C-493E-9B93-55A62C9C1F12}" dt="2026-01-22T07:39:21.872" v="1722" actId="1076"/>
          <ac:picMkLst>
            <pc:docMk/>
            <pc:sldMk cId="3334269792" sldId="448"/>
            <ac:picMk id="7" creationId="{08D9B572-19DD-396C-E6A5-EB98D862FB2C}"/>
          </ac:picMkLst>
        </pc:picChg>
      </pc:sldChg>
      <pc:sldChg chg="addSp delSp modSp new mod">
        <pc:chgData name="Matthieu De Mari" userId="dfb708c9-d8dc-439f-9a3b-c772bf4a311c" providerId="ADAL" clId="{81E9B007-0C2C-493E-9B93-55A62C9C1F12}" dt="2026-01-22T07:45:54.305" v="1900" actId="1076"/>
        <pc:sldMkLst>
          <pc:docMk/>
          <pc:sldMk cId="3554781119" sldId="449"/>
        </pc:sldMkLst>
        <pc:spChg chg="mod">
          <ac:chgData name="Matthieu De Mari" userId="dfb708c9-d8dc-439f-9a3b-c772bf4a311c" providerId="ADAL" clId="{81E9B007-0C2C-493E-9B93-55A62C9C1F12}" dt="2026-01-22T07:41:52.499" v="1727"/>
          <ac:spMkLst>
            <pc:docMk/>
            <pc:sldMk cId="3554781119" sldId="449"/>
            <ac:spMk id="2" creationId="{C5153DC8-0FD7-2D26-4C8F-C1DAFBC523DB}"/>
          </ac:spMkLst>
        </pc:spChg>
        <pc:spChg chg="mod">
          <ac:chgData name="Matthieu De Mari" userId="dfb708c9-d8dc-439f-9a3b-c772bf4a311c" providerId="ADAL" clId="{81E9B007-0C2C-493E-9B93-55A62C9C1F12}" dt="2026-01-22T07:42:34.095" v="1774" actId="20577"/>
          <ac:spMkLst>
            <pc:docMk/>
            <pc:sldMk cId="3554781119" sldId="449"/>
            <ac:spMk id="3" creationId="{9DD848AC-8858-775B-3500-23C3AA035A21}"/>
          </ac:spMkLst>
        </pc:spChg>
        <pc:spChg chg="del mod">
          <ac:chgData name="Matthieu De Mari" userId="dfb708c9-d8dc-439f-9a3b-c772bf4a311c" providerId="ADAL" clId="{81E9B007-0C2C-493E-9B93-55A62C9C1F12}" dt="2026-01-22T07:42:38.091" v="1775" actId="478"/>
          <ac:spMkLst>
            <pc:docMk/>
            <pc:sldMk cId="3554781119" sldId="449"/>
            <ac:spMk id="4" creationId="{1B0B8B06-D691-CC06-8737-2684A5E75D90}"/>
          </ac:spMkLst>
        </pc:spChg>
        <pc:spChg chg="add mod">
          <ac:chgData name="Matthieu De Mari" userId="dfb708c9-d8dc-439f-9a3b-c772bf4a311c" providerId="ADAL" clId="{81E9B007-0C2C-493E-9B93-55A62C9C1F12}" dt="2026-01-22T07:45:13.830" v="1869"/>
          <ac:spMkLst>
            <pc:docMk/>
            <pc:sldMk cId="3554781119" sldId="449"/>
            <ac:spMk id="9" creationId="{63F62082-4A98-A985-E163-97B8CC3039B1}"/>
          </ac:spMkLst>
        </pc:spChg>
        <pc:spChg chg="add mod">
          <ac:chgData name="Matthieu De Mari" userId="dfb708c9-d8dc-439f-9a3b-c772bf4a311c" providerId="ADAL" clId="{81E9B007-0C2C-493E-9B93-55A62C9C1F12}" dt="2026-01-22T07:45:20.556" v="1884" actId="20577"/>
          <ac:spMkLst>
            <pc:docMk/>
            <pc:sldMk cId="3554781119" sldId="449"/>
            <ac:spMk id="10" creationId="{0FCB6830-54E1-7200-E20A-AEBAE9B6E6F7}"/>
          </ac:spMkLst>
        </pc:spChg>
        <pc:spChg chg="add mod">
          <ac:chgData name="Matthieu De Mari" userId="dfb708c9-d8dc-439f-9a3b-c772bf4a311c" providerId="ADAL" clId="{81E9B007-0C2C-493E-9B93-55A62C9C1F12}" dt="2026-01-22T07:45:37.135" v="1886" actId="1582"/>
          <ac:spMkLst>
            <pc:docMk/>
            <pc:sldMk cId="3554781119" sldId="449"/>
            <ac:spMk id="11" creationId="{46E36BEC-AC08-C61D-FEDA-65358C8C4991}"/>
          </ac:spMkLst>
        </pc:spChg>
        <pc:spChg chg="add mod">
          <ac:chgData name="Matthieu De Mari" userId="dfb708c9-d8dc-439f-9a3b-c772bf4a311c" providerId="ADAL" clId="{81E9B007-0C2C-493E-9B93-55A62C9C1F12}" dt="2026-01-22T07:45:54.305" v="1900" actId="1076"/>
          <ac:spMkLst>
            <pc:docMk/>
            <pc:sldMk cId="3554781119" sldId="449"/>
            <ac:spMk id="12" creationId="{C6CFED7F-BE22-5B3A-4E52-FF3A70D217D8}"/>
          </ac:spMkLst>
        </pc:spChg>
        <pc:grpChg chg="add mod">
          <ac:chgData name="Matthieu De Mari" userId="dfb708c9-d8dc-439f-9a3b-c772bf4a311c" providerId="ADAL" clId="{81E9B007-0C2C-493E-9B93-55A62C9C1F12}" dt="2026-01-22T07:45:17.289" v="1870" actId="1076"/>
          <ac:grpSpMkLst>
            <pc:docMk/>
            <pc:sldMk cId="3554781119" sldId="449"/>
            <ac:grpSpMk id="8" creationId="{C927103E-7805-B395-78E2-EB1D0577A92A}"/>
          </ac:grpSpMkLst>
        </pc:grpChg>
        <pc:graphicFrameChg chg="add mod modGraphic">
          <ac:chgData name="Matthieu De Mari" userId="dfb708c9-d8dc-439f-9a3b-c772bf4a311c" providerId="ADAL" clId="{81E9B007-0C2C-493E-9B93-55A62C9C1F12}" dt="2026-01-22T07:44:34.637" v="1855" actId="1076"/>
          <ac:graphicFrameMkLst>
            <pc:docMk/>
            <pc:sldMk cId="3554781119" sldId="449"/>
            <ac:graphicFrameMk id="5" creationId="{36F28222-149E-498C-BB8B-9BEC3738DD3F}"/>
          </ac:graphicFrameMkLst>
        </pc:graphicFrameChg>
        <pc:graphicFrameChg chg="add mod">
          <ac:chgData name="Matthieu De Mari" userId="dfb708c9-d8dc-439f-9a3b-c772bf4a311c" providerId="ADAL" clId="{81E9B007-0C2C-493E-9B93-55A62C9C1F12}" dt="2026-01-22T07:44:49.842" v="1862" actId="20577"/>
          <ac:graphicFrameMkLst>
            <pc:docMk/>
            <pc:sldMk cId="3554781119" sldId="449"/>
            <ac:graphicFrameMk id="6" creationId="{7D4B14CB-A719-5079-7AC7-A57A641DD413}"/>
          </ac:graphicFrameMkLst>
        </pc:graphicFrameChg>
        <pc:graphicFrameChg chg="add mod">
          <ac:chgData name="Matthieu De Mari" userId="dfb708c9-d8dc-439f-9a3b-c772bf4a311c" providerId="ADAL" clId="{81E9B007-0C2C-493E-9B93-55A62C9C1F12}" dt="2026-01-22T07:45:02.037" v="1868" actId="20577"/>
          <ac:graphicFrameMkLst>
            <pc:docMk/>
            <pc:sldMk cId="3554781119" sldId="449"/>
            <ac:graphicFrameMk id="7" creationId="{CAF3DA17-DBC0-9245-91AF-E1A95957AD68}"/>
          </ac:graphicFrameMkLst>
        </pc:graphicFrameChg>
      </pc:sldChg>
      <pc:sldChg chg="modSp add mod">
        <pc:chgData name="Matthieu De Mari" userId="dfb708c9-d8dc-439f-9a3b-c772bf4a311c" providerId="ADAL" clId="{81E9B007-0C2C-493E-9B93-55A62C9C1F12}" dt="2026-01-22T07:50:09.117" v="2134" actId="113"/>
        <pc:sldMkLst>
          <pc:docMk/>
          <pc:sldMk cId="3772857787" sldId="450"/>
        </pc:sldMkLst>
        <pc:spChg chg="mod">
          <ac:chgData name="Matthieu De Mari" userId="dfb708c9-d8dc-439f-9a3b-c772bf4a311c" providerId="ADAL" clId="{81E9B007-0C2C-493E-9B93-55A62C9C1F12}" dt="2026-01-22T07:50:09.117" v="2134" actId="113"/>
          <ac:spMkLst>
            <pc:docMk/>
            <pc:sldMk cId="3772857787" sldId="450"/>
            <ac:spMk id="3" creationId="{5B9DAE50-935C-781B-012C-0BFD81B843B0}"/>
          </ac:spMkLst>
        </pc:spChg>
      </pc:sldChg>
      <pc:sldChg chg="addSp modSp add mod">
        <pc:chgData name="Matthieu De Mari" userId="dfb708c9-d8dc-439f-9a3b-c772bf4a311c" providerId="ADAL" clId="{81E9B007-0C2C-493E-9B93-55A62C9C1F12}" dt="2026-01-22T07:50:55.424" v="2159" actId="5793"/>
        <pc:sldMkLst>
          <pc:docMk/>
          <pc:sldMk cId="250694853" sldId="451"/>
        </pc:sldMkLst>
        <pc:spChg chg="mod">
          <ac:chgData name="Matthieu De Mari" userId="dfb708c9-d8dc-439f-9a3b-c772bf4a311c" providerId="ADAL" clId="{81E9B007-0C2C-493E-9B93-55A62C9C1F12}" dt="2026-01-22T07:48:35.737" v="1952"/>
          <ac:spMkLst>
            <pc:docMk/>
            <pc:sldMk cId="250694853" sldId="451"/>
            <ac:spMk id="2" creationId="{7E73D5FD-E203-9532-1DEC-D4E79CAB2CCC}"/>
          </ac:spMkLst>
        </pc:spChg>
        <pc:spChg chg="mod">
          <ac:chgData name="Matthieu De Mari" userId="dfb708c9-d8dc-439f-9a3b-c772bf4a311c" providerId="ADAL" clId="{81E9B007-0C2C-493E-9B93-55A62C9C1F12}" dt="2026-01-22T07:50:55.424" v="2159" actId="5793"/>
          <ac:spMkLst>
            <pc:docMk/>
            <pc:sldMk cId="250694853" sldId="451"/>
            <ac:spMk id="3" creationId="{E4E04E60-AC49-D754-D425-357F4446FA4B}"/>
          </ac:spMkLst>
        </pc:spChg>
        <pc:spChg chg="add">
          <ac:chgData name="Matthieu De Mari" userId="dfb708c9-d8dc-439f-9a3b-c772bf4a311c" providerId="ADAL" clId="{81E9B007-0C2C-493E-9B93-55A62C9C1F12}" dt="2026-01-22T07:48:42.985" v="1953"/>
          <ac:spMkLst>
            <pc:docMk/>
            <pc:sldMk cId="250694853" sldId="451"/>
            <ac:spMk id="4" creationId="{7B9401D9-9D13-B911-9C6A-253A952CEF75}"/>
          </ac:spMkLst>
        </pc:spChg>
        <pc:spChg chg="add">
          <ac:chgData name="Matthieu De Mari" userId="dfb708c9-d8dc-439f-9a3b-c772bf4a311c" providerId="ADAL" clId="{81E9B007-0C2C-493E-9B93-55A62C9C1F12}" dt="2026-01-22T07:48:46.522" v="1956"/>
          <ac:spMkLst>
            <pc:docMk/>
            <pc:sldMk cId="250694853" sldId="451"/>
            <ac:spMk id="13" creationId="{04C16577-D8A7-922B-FCE6-1935EA2E0450}"/>
          </ac:spMkLst>
        </pc:spChg>
      </pc:sldChg>
      <pc:sldChg chg="addSp delSp modSp new mod">
        <pc:chgData name="Matthieu De Mari" userId="dfb708c9-d8dc-439f-9a3b-c772bf4a311c" providerId="ADAL" clId="{81E9B007-0C2C-493E-9B93-55A62C9C1F12}" dt="2026-01-22T08:41:24.804" v="2780" actId="1076"/>
        <pc:sldMkLst>
          <pc:docMk/>
          <pc:sldMk cId="2537918629" sldId="452"/>
        </pc:sldMkLst>
        <pc:spChg chg="mod">
          <ac:chgData name="Matthieu De Mari" userId="dfb708c9-d8dc-439f-9a3b-c772bf4a311c" providerId="ADAL" clId="{81E9B007-0C2C-493E-9B93-55A62C9C1F12}" dt="2026-01-22T07:58:48.925" v="2743" actId="20577"/>
          <ac:spMkLst>
            <pc:docMk/>
            <pc:sldMk cId="2537918629" sldId="452"/>
            <ac:spMk id="2" creationId="{22F82FA5-5524-B8D0-E158-62EC06B2A9D5}"/>
          </ac:spMkLst>
        </pc:spChg>
        <pc:spChg chg="mod">
          <ac:chgData name="Matthieu De Mari" userId="dfb708c9-d8dc-439f-9a3b-c772bf4a311c" providerId="ADAL" clId="{81E9B007-0C2C-493E-9B93-55A62C9C1F12}" dt="2026-01-22T08:40:47.932" v="2772" actId="20577"/>
          <ac:spMkLst>
            <pc:docMk/>
            <pc:sldMk cId="2537918629" sldId="452"/>
            <ac:spMk id="3" creationId="{C3FEDC8A-24D7-D748-11A2-68B0141E6FE6}"/>
          </ac:spMkLst>
        </pc:spChg>
        <pc:spChg chg="del">
          <ac:chgData name="Matthieu De Mari" userId="dfb708c9-d8dc-439f-9a3b-c772bf4a311c" providerId="ADAL" clId="{81E9B007-0C2C-493E-9B93-55A62C9C1F12}" dt="2026-01-22T07:57:25.630" v="2726" actId="478"/>
          <ac:spMkLst>
            <pc:docMk/>
            <pc:sldMk cId="2537918629" sldId="452"/>
            <ac:spMk id="4" creationId="{7AE7E46D-6E64-6C9E-A452-D7167163E831}"/>
          </ac:spMkLst>
        </pc:spChg>
        <pc:spChg chg="add">
          <ac:chgData name="Matthieu De Mari" userId="dfb708c9-d8dc-439f-9a3b-c772bf4a311c" providerId="ADAL" clId="{81E9B007-0C2C-493E-9B93-55A62C9C1F12}" dt="2026-01-22T08:40:37.288" v="2758"/>
          <ac:spMkLst>
            <pc:docMk/>
            <pc:sldMk cId="2537918629" sldId="452"/>
            <ac:spMk id="7" creationId="{8FE632EF-5560-6B5E-7D4F-3FC197EFDC79}"/>
          </ac:spMkLst>
        </pc:spChg>
        <pc:picChg chg="add del mod">
          <ac:chgData name="Matthieu De Mari" userId="dfb708c9-d8dc-439f-9a3b-c772bf4a311c" providerId="ADAL" clId="{81E9B007-0C2C-493E-9B93-55A62C9C1F12}" dt="2026-01-22T08:39:58.950" v="2757" actId="478"/>
          <ac:picMkLst>
            <pc:docMk/>
            <pc:sldMk cId="2537918629" sldId="452"/>
            <ac:picMk id="5" creationId="{B6C69530-B3C4-D91B-16A5-5358DD520279}"/>
          </ac:picMkLst>
        </pc:picChg>
        <pc:picChg chg="add mod">
          <ac:chgData name="Matthieu De Mari" userId="dfb708c9-d8dc-439f-9a3b-c772bf4a311c" providerId="ADAL" clId="{81E9B007-0C2C-493E-9B93-55A62C9C1F12}" dt="2026-01-22T07:58:02.271" v="2728"/>
          <ac:picMkLst>
            <pc:docMk/>
            <pc:sldMk cId="2537918629" sldId="452"/>
            <ac:picMk id="6" creationId="{3508C02B-110C-996A-B54B-219A07F2FB51}"/>
          </ac:picMkLst>
        </pc:picChg>
        <pc:picChg chg="add mod">
          <ac:chgData name="Matthieu De Mari" userId="dfb708c9-d8dc-439f-9a3b-c772bf4a311c" providerId="ADAL" clId="{81E9B007-0C2C-493E-9B93-55A62C9C1F12}" dt="2026-01-22T08:40:56.276" v="2773" actId="1076"/>
          <ac:picMkLst>
            <pc:docMk/>
            <pc:sldMk cId="2537918629" sldId="452"/>
            <ac:picMk id="8" creationId="{BDEDD2BA-880C-6A10-070C-75932B9D4A3D}"/>
          </ac:picMkLst>
        </pc:picChg>
        <pc:picChg chg="add mod">
          <ac:chgData name="Matthieu De Mari" userId="dfb708c9-d8dc-439f-9a3b-c772bf4a311c" providerId="ADAL" clId="{81E9B007-0C2C-493E-9B93-55A62C9C1F12}" dt="2026-01-22T08:41:24.804" v="2780" actId="1076"/>
          <ac:picMkLst>
            <pc:docMk/>
            <pc:sldMk cId="2537918629" sldId="452"/>
            <ac:picMk id="9" creationId="{CA9B22FF-5F71-DBC8-C23C-7F884B3FA18A}"/>
          </ac:picMkLst>
        </pc:picChg>
      </pc:sldChg>
      <pc:sldChg chg="add del">
        <pc:chgData name="Matthieu De Mari" userId="dfb708c9-d8dc-439f-9a3b-c772bf4a311c" providerId="ADAL" clId="{81E9B007-0C2C-493E-9B93-55A62C9C1F12}" dt="2026-01-21T07:32:54.563" v="10" actId="47"/>
        <pc:sldMkLst>
          <pc:docMk/>
          <pc:sldMk cId="2231788349" sldId="482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3547164243" sldId="532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4037555376" sldId="540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2546891631" sldId="541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1926343106" sldId="542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3704402692" sldId="543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4286703070" sldId="544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3916913856" sldId="545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3022381288" sldId="546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3525955253" sldId="547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2936652761" sldId="548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2769153172" sldId="549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3925162091" sldId="550"/>
        </pc:sldMkLst>
      </pc:sldChg>
      <pc:sldChg chg="add del">
        <pc:chgData name="Matthieu De Mari" userId="dfb708c9-d8dc-439f-9a3b-c772bf4a311c" providerId="ADAL" clId="{81E9B007-0C2C-493E-9B93-55A62C9C1F12}" dt="2026-01-22T07:04:36.017" v="482" actId="47"/>
        <pc:sldMkLst>
          <pc:docMk/>
          <pc:sldMk cId="869318536" sldId="551"/>
        </pc:sldMkLst>
      </pc:sldChg>
      <pc:sldChg chg="add del">
        <pc:chgData name="Matthieu De Mari" userId="dfb708c9-d8dc-439f-9a3b-c772bf4a311c" providerId="ADAL" clId="{81E9B007-0C2C-493E-9B93-55A62C9C1F12}" dt="2026-01-21T07:32:54.563" v="10" actId="47"/>
        <pc:sldMkLst>
          <pc:docMk/>
          <pc:sldMk cId="490274079" sldId="552"/>
        </pc:sldMkLst>
      </pc:sldChg>
      <pc:sldChg chg="modSp add del mod">
        <pc:chgData name="Matthieu De Mari" userId="dfb708c9-d8dc-439f-9a3b-c772bf4a311c" providerId="ADAL" clId="{81E9B007-0C2C-493E-9B93-55A62C9C1F12}" dt="2026-01-22T11:00:57.838" v="6579" actId="20577"/>
        <pc:sldMkLst>
          <pc:docMk/>
          <pc:sldMk cId="4272836236" sldId="552"/>
        </pc:sldMkLst>
        <pc:spChg chg="mod">
          <ac:chgData name="Matthieu De Mari" userId="dfb708c9-d8dc-439f-9a3b-c772bf4a311c" providerId="ADAL" clId="{81E9B007-0C2C-493E-9B93-55A62C9C1F12}" dt="2026-01-22T11:00:57.838" v="6579" actId="20577"/>
          <ac:spMkLst>
            <pc:docMk/>
            <pc:sldMk cId="4272836236" sldId="552"/>
            <ac:spMk id="5" creationId="{8784BD3C-A362-227F-DB67-10CF1E267B66}"/>
          </ac:spMkLst>
        </pc:spChg>
      </pc:sldChg>
      <pc:sldChg chg="addSp delSp modSp add mod">
        <pc:chgData name="Matthieu De Mari" userId="dfb708c9-d8dc-439f-9a3b-c772bf4a311c" providerId="ADAL" clId="{81E9B007-0C2C-493E-9B93-55A62C9C1F12}" dt="2026-01-22T09:50:33.536" v="3333" actId="20577"/>
        <pc:sldMkLst>
          <pc:docMk/>
          <pc:sldMk cId="4262229869" sldId="581"/>
        </pc:sldMkLst>
        <pc:spChg chg="mod">
          <ac:chgData name="Matthieu De Mari" userId="dfb708c9-d8dc-439f-9a3b-c772bf4a311c" providerId="ADAL" clId="{81E9B007-0C2C-493E-9B93-55A62C9C1F12}" dt="2026-01-22T09:44:04.276" v="2872" actId="20577"/>
          <ac:spMkLst>
            <pc:docMk/>
            <pc:sldMk cId="4262229869" sldId="581"/>
            <ac:spMk id="2" creationId="{D4795DED-4F6A-4420-1474-79C41D9C7151}"/>
          </ac:spMkLst>
        </pc:spChg>
        <pc:spChg chg="add mod">
          <ac:chgData name="Matthieu De Mari" userId="dfb708c9-d8dc-439f-9a3b-c772bf4a311c" providerId="ADAL" clId="{81E9B007-0C2C-493E-9B93-55A62C9C1F12}" dt="2026-01-22T09:43:54.193" v="2863" actId="1076"/>
          <ac:spMkLst>
            <pc:docMk/>
            <pc:sldMk cId="4262229869" sldId="581"/>
            <ac:spMk id="3" creationId="{22AF4033-797C-A6C5-0B45-9A22BED2462D}"/>
          </ac:spMkLst>
        </pc:spChg>
        <pc:spChg chg="mod">
          <ac:chgData name="Matthieu De Mari" userId="dfb708c9-d8dc-439f-9a3b-c772bf4a311c" providerId="ADAL" clId="{81E9B007-0C2C-493E-9B93-55A62C9C1F12}" dt="2026-01-22T09:50:23.567" v="3323" actId="20577"/>
          <ac:spMkLst>
            <pc:docMk/>
            <pc:sldMk cId="4262229869" sldId="581"/>
            <ac:spMk id="4" creationId="{274FAFFC-EE13-6E7D-3976-35D8869D82C3}"/>
          </ac:spMkLst>
        </pc:spChg>
        <pc:spChg chg="mod">
          <ac:chgData name="Matthieu De Mari" userId="dfb708c9-d8dc-439f-9a3b-c772bf4a311c" providerId="ADAL" clId="{81E9B007-0C2C-493E-9B93-55A62C9C1F12}" dt="2026-01-22T09:50:18.839" v="3320" actId="1076"/>
          <ac:spMkLst>
            <pc:docMk/>
            <pc:sldMk cId="4262229869" sldId="581"/>
            <ac:spMk id="5" creationId="{BC66D4B6-18A8-AE63-2FC1-32C7FC7C8213}"/>
          </ac:spMkLst>
        </pc:spChg>
        <pc:spChg chg="mod">
          <ac:chgData name="Matthieu De Mari" userId="dfb708c9-d8dc-439f-9a3b-c772bf4a311c" providerId="ADAL" clId="{81E9B007-0C2C-493E-9B93-55A62C9C1F12}" dt="2026-01-22T09:43:22.364" v="2822" actId="1076"/>
          <ac:spMkLst>
            <pc:docMk/>
            <pc:sldMk cId="4262229869" sldId="581"/>
            <ac:spMk id="6" creationId="{618A004E-C36C-A0BD-B4FD-46D940AD7EB5}"/>
          </ac:spMkLst>
        </pc:spChg>
        <pc:spChg chg="del">
          <ac:chgData name="Matthieu De Mari" userId="dfb708c9-d8dc-439f-9a3b-c772bf4a311c" providerId="ADAL" clId="{81E9B007-0C2C-493E-9B93-55A62C9C1F12}" dt="2026-01-22T09:43:00.793" v="2812" actId="478"/>
          <ac:spMkLst>
            <pc:docMk/>
            <pc:sldMk cId="4262229869" sldId="581"/>
            <ac:spMk id="14" creationId="{E96D466D-41F6-21B4-BFD8-29B41068C22C}"/>
          </ac:spMkLst>
        </pc:spChg>
        <pc:spChg chg="mod">
          <ac:chgData name="Matthieu De Mari" userId="dfb708c9-d8dc-439f-9a3b-c772bf4a311c" providerId="ADAL" clId="{81E9B007-0C2C-493E-9B93-55A62C9C1F12}" dt="2026-01-22T09:50:33.536" v="3333" actId="20577"/>
          <ac:spMkLst>
            <pc:docMk/>
            <pc:sldMk cId="4262229869" sldId="581"/>
            <ac:spMk id="18" creationId="{CD84635E-2C16-54E4-7A9D-F4ADD004BBF5}"/>
          </ac:spMkLst>
        </pc:spChg>
        <pc:spChg chg="mod">
          <ac:chgData name="Matthieu De Mari" userId="dfb708c9-d8dc-439f-9a3b-c772bf4a311c" providerId="ADAL" clId="{81E9B007-0C2C-493E-9B93-55A62C9C1F12}" dt="2026-01-22T09:50:09.511" v="3306" actId="20577"/>
          <ac:spMkLst>
            <pc:docMk/>
            <pc:sldMk cId="4262229869" sldId="581"/>
            <ac:spMk id="22" creationId="{2E8088D8-695E-CBE5-B605-617F7284E996}"/>
          </ac:spMkLst>
        </pc:spChg>
        <pc:spChg chg="del">
          <ac:chgData name="Matthieu De Mari" userId="dfb708c9-d8dc-439f-9a3b-c772bf4a311c" providerId="ADAL" clId="{81E9B007-0C2C-493E-9B93-55A62C9C1F12}" dt="2026-01-22T09:43:13.922" v="2820" actId="478"/>
          <ac:spMkLst>
            <pc:docMk/>
            <pc:sldMk cId="4262229869" sldId="581"/>
            <ac:spMk id="27" creationId="{0C1DA3EC-C32E-729A-1C60-7B88E23B8E7D}"/>
          </ac:spMkLst>
        </pc:spChg>
        <pc:cxnChg chg="del">
          <ac:chgData name="Matthieu De Mari" userId="dfb708c9-d8dc-439f-9a3b-c772bf4a311c" providerId="ADAL" clId="{81E9B007-0C2C-493E-9B93-55A62C9C1F12}" dt="2026-01-22T09:43:03.291" v="2813" actId="478"/>
          <ac:cxnSpMkLst>
            <pc:docMk/>
            <pc:sldMk cId="4262229869" sldId="581"/>
            <ac:cxnSpMk id="12" creationId="{E32F0860-5D71-23C0-7F46-359A433FCDCB}"/>
          </ac:cxnSpMkLst>
        </pc:cxnChg>
        <pc:cxnChg chg="del">
          <ac:chgData name="Matthieu De Mari" userId="dfb708c9-d8dc-439f-9a3b-c772bf4a311c" providerId="ADAL" clId="{81E9B007-0C2C-493E-9B93-55A62C9C1F12}" dt="2026-01-22T09:43:14.693" v="2821" actId="478"/>
          <ac:cxnSpMkLst>
            <pc:docMk/>
            <pc:sldMk cId="4262229869" sldId="581"/>
            <ac:cxnSpMk id="28" creationId="{80D768EE-5262-E5CA-082B-4660A2B66B45}"/>
          </ac:cxnSpMkLst>
        </pc:cxnChg>
      </pc:sldChg>
      <pc:sldChg chg="modSp add mod">
        <pc:chgData name="Matthieu De Mari" userId="dfb708c9-d8dc-439f-9a3b-c772bf4a311c" providerId="ADAL" clId="{81E9B007-0C2C-493E-9B93-55A62C9C1F12}" dt="2026-01-22T10:07:05.455" v="4459" actId="20577"/>
        <pc:sldMkLst>
          <pc:docMk/>
          <pc:sldMk cId="1888637577" sldId="604"/>
        </pc:sldMkLst>
        <pc:spChg chg="mod">
          <ac:chgData name="Matthieu De Mari" userId="dfb708c9-d8dc-439f-9a3b-c772bf4a311c" providerId="ADAL" clId="{81E9B007-0C2C-493E-9B93-55A62C9C1F12}" dt="2026-01-22T10:07:05.455" v="4459" actId="20577"/>
          <ac:spMkLst>
            <pc:docMk/>
            <pc:sldMk cId="1888637577" sldId="604"/>
            <ac:spMk id="2" creationId="{A5E4A4E9-9DD0-5D61-6F41-047DF9BAF529}"/>
          </ac:spMkLst>
        </pc:spChg>
        <pc:spChg chg="mod">
          <ac:chgData name="Matthieu De Mari" userId="dfb708c9-d8dc-439f-9a3b-c772bf4a311c" providerId="ADAL" clId="{81E9B007-0C2C-493E-9B93-55A62C9C1F12}" dt="2026-01-22T10:06:54.116" v="4442" actId="20577"/>
          <ac:spMkLst>
            <pc:docMk/>
            <pc:sldMk cId="1888637577" sldId="604"/>
            <ac:spMk id="3" creationId="{D17C42F1-3AC9-47C6-0B59-A6D4BF707BC9}"/>
          </ac:spMkLst>
        </pc:spChg>
      </pc:sldChg>
      <pc:sldChg chg="modSp add mod">
        <pc:chgData name="Matthieu De Mari" userId="dfb708c9-d8dc-439f-9a3b-c772bf4a311c" providerId="ADAL" clId="{81E9B007-0C2C-493E-9B93-55A62C9C1F12}" dt="2026-01-22T10:12:56.805" v="4799" actId="20577"/>
        <pc:sldMkLst>
          <pc:docMk/>
          <pc:sldMk cId="1087818113" sldId="617"/>
        </pc:sldMkLst>
        <pc:spChg chg="mod">
          <ac:chgData name="Matthieu De Mari" userId="dfb708c9-d8dc-439f-9a3b-c772bf4a311c" providerId="ADAL" clId="{81E9B007-0C2C-493E-9B93-55A62C9C1F12}" dt="2026-01-22T10:12:56.805" v="4799" actId="20577"/>
          <ac:spMkLst>
            <pc:docMk/>
            <pc:sldMk cId="1087818113" sldId="617"/>
            <ac:spMk id="3" creationId="{0BFEBEC1-D1F9-4A6E-CECC-2236C4B55397}"/>
          </ac:spMkLst>
        </pc:spChg>
      </pc:sldChg>
      <pc:sldChg chg="add">
        <pc:chgData name="Matthieu De Mari" userId="dfb708c9-d8dc-439f-9a3b-c772bf4a311c" providerId="ADAL" clId="{81E9B007-0C2C-493E-9B93-55A62C9C1F12}" dt="2026-01-22T10:08:47.372" v="4483"/>
        <pc:sldMkLst>
          <pc:docMk/>
          <pc:sldMk cId="204647563" sldId="622"/>
        </pc:sldMkLst>
      </pc:sldChg>
      <pc:sldChg chg="add">
        <pc:chgData name="Matthieu De Mari" userId="dfb708c9-d8dc-439f-9a3b-c772bf4a311c" providerId="ADAL" clId="{81E9B007-0C2C-493E-9B93-55A62C9C1F12}" dt="2026-01-22T10:08:47.372" v="4483"/>
        <pc:sldMkLst>
          <pc:docMk/>
          <pc:sldMk cId="3109980527" sldId="624"/>
        </pc:sldMkLst>
      </pc:sldChg>
      <pc:sldChg chg="delSp modSp add mod">
        <pc:chgData name="Matthieu De Mari" userId="dfb708c9-d8dc-439f-9a3b-c772bf4a311c" providerId="ADAL" clId="{81E9B007-0C2C-493E-9B93-55A62C9C1F12}" dt="2026-01-22T10:14:15.458" v="4825" actId="478"/>
        <pc:sldMkLst>
          <pc:docMk/>
          <pc:sldMk cId="491578291" sldId="627"/>
        </pc:sldMkLst>
        <pc:spChg chg="del mod">
          <ac:chgData name="Matthieu De Mari" userId="dfb708c9-d8dc-439f-9a3b-c772bf4a311c" providerId="ADAL" clId="{81E9B007-0C2C-493E-9B93-55A62C9C1F12}" dt="2026-01-22T10:14:15.458" v="4825" actId="478"/>
          <ac:spMkLst>
            <pc:docMk/>
            <pc:sldMk cId="491578291" sldId="627"/>
            <ac:spMk id="4" creationId="{8B54BA16-8ADA-83F7-EB12-9E5266F8F78C}"/>
          </ac:spMkLst>
        </pc:spChg>
        <pc:spChg chg="mod">
          <ac:chgData name="Matthieu De Mari" userId="dfb708c9-d8dc-439f-9a3b-c772bf4a311c" providerId="ADAL" clId="{81E9B007-0C2C-493E-9B93-55A62C9C1F12}" dt="2026-01-22T10:14:11.513" v="4822" actId="20577"/>
          <ac:spMkLst>
            <pc:docMk/>
            <pc:sldMk cId="491578291" sldId="627"/>
            <ac:spMk id="5" creationId="{17853777-6B9E-547F-DABB-2F1A3E24A21B}"/>
          </ac:spMkLst>
        </pc:spChg>
        <pc:cxnChg chg="del">
          <ac:chgData name="Matthieu De Mari" userId="dfb708c9-d8dc-439f-9a3b-c772bf4a311c" providerId="ADAL" clId="{81E9B007-0C2C-493E-9B93-55A62C9C1F12}" dt="2026-01-22T10:14:14.242" v="4824" actId="478"/>
          <ac:cxnSpMkLst>
            <pc:docMk/>
            <pc:sldMk cId="491578291" sldId="627"/>
            <ac:cxnSpMk id="10" creationId="{EBB6BC7F-C0D1-E9EF-02C4-F2509522D7F2}"/>
          </ac:cxnSpMkLst>
        </pc:cxnChg>
      </pc:sldChg>
      <pc:sldChg chg="add">
        <pc:chgData name="Matthieu De Mari" userId="dfb708c9-d8dc-439f-9a3b-c772bf4a311c" providerId="ADAL" clId="{81E9B007-0C2C-493E-9B93-55A62C9C1F12}" dt="2026-01-22T10:08:47.372" v="4483"/>
        <pc:sldMkLst>
          <pc:docMk/>
          <pc:sldMk cId="4059265678" sldId="628"/>
        </pc:sldMkLst>
      </pc:sldChg>
      <pc:sldChg chg="addSp delSp modSp add mod">
        <pc:chgData name="Matthieu De Mari" userId="dfb708c9-d8dc-439f-9a3b-c772bf4a311c" providerId="ADAL" clId="{81E9B007-0C2C-493E-9B93-55A62C9C1F12}" dt="2026-01-22T10:15:28.281" v="4839" actId="1038"/>
        <pc:sldMkLst>
          <pc:docMk/>
          <pc:sldMk cId="2696285505" sldId="629"/>
        </pc:sldMkLst>
        <pc:picChg chg="add del mod modCrop">
          <ac:chgData name="Matthieu De Mari" userId="dfb708c9-d8dc-439f-9a3b-c772bf4a311c" providerId="ADAL" clId="{81E9B007-0C2C-493E-9B93-55A62C9C1F12}" dt="2026-01-22T10:15:18.058" v="4836" actId="478"/>
          <ac:picMkLst>
            <pc:docMk/>
            <pc:sldMk cId="2696285505" sldId="629"/>
            <ac:picMk id="2" creationId="{9BD8DB51-0290-E635-506C-E0D6FF061BC6}"/>
          </ac:picMkLst>
        </pc:picChg>
        <pc:picChg chg="mod modCrop">
          <ac:chgData name="Matthieu De Mari" userId="dfb708c9-d8dc-439f-9a3b-c772bf4a311c" providerId="ADAL" clId="{81E9B007-0C2C-493E-9B93-55A62C9C1F12}" dt="2026-01-22T10:15:22.757" v="4837" actId="732"/>
          <ac:picMkLst>
            <pc:docMk/>
            <pc:sldMk cId="2696285505" sldId="629"/>
            <ac:picMk id="4" creationId="{B07E2877-6473-820C-AB1F-6E34AAC8EE94}"/>
          </ac:picMkLst>
        </pc:picChg>
        <pc:picChg chg="add mod">
          <ac:chgData name="Matthieu De Mari" userId="dfb708c9-d8dc-439f-9a3b-c772bf4a311c" providerId="ADAL" clId="{81E9B007-0C2C-493E-9B93-55A62C9C1F12}" dt="2026-01-22T10:15:28.281" v="4839" actId="1038"/>
          <ac:picMkLst>
            <pc:docMk/>
            <pc:sldMk cId="2696285505" sldId="629"/>
            <ac:picMk id="5" creationId="{ECC9BD6D-F72E-E7D3-5ECB-80FFCFAF84E1}"/>
          </ac:picMkLst>
        </pc:picChg>
      </pc:sldChg>
      <pc:sldChg chg="addSp modSp add mod">
        <pc:chgData name="Matthieu De Mari" userId="dfb708c9-d8dc-439f-9a3b-c772bf4a311c" providerId="ADAL" clId="{81E9B007-0C2C-493E-9B93-55A62C9C1F12}" dt="2026-01-22T10:15:51.001" v="4847" actId="1035"/>
        <pc:sldMkLst>
          <pc:docMk/>
          <pc:sldMk cId="3378674748" sldId="631"/>
        </pc:sldMkLst>
        <pc:picChg chg="add mod">
          <ac:chgData name="Matthieu De Mari" userId="dfb708c9-d8dc-439f-9a3b-c772bf4a311c" providerId="ADAL" clId="{81E9B007-0C2C-493E-9B93-55A62C9C1F12}" dt="2026-01-22T10:15:51.001" v="4847" actId="1035"/>
          <ac:picMkLst>
            <pc:docMk/>
            <pc:sldMk cId="3378674748" sldId="631"/>
            <ac:picMk id="3" creationId="{B96F0575-6CCD-EB00-0612-FE070651563C}"/>
          </ac:picMkLst>
        </pc:picChg>
        <pc:picChg chg="mod modCrop">
          <ac:chgData name="Matthieu De Mari" userId="dfb708c9-d8dc-439f-9a3b-c772bf4a311c" providerId="ADAL" clId="{81E9B007-0C2C-493E-9B93-55A62C9C1F12}" dt="2026-01-22T10:15:43.672" v="4840" actId="732"/>
          <ac:picMkLst>
            <pc:docMk/>
            <pc:sldMk cId="3378674748" sldId="631"/>
            <ac:picMk id="7" creationId="{4D5CD673-EF46-0E65-8D1D-FB472341C72F}"/>
          </ac:picMkLst>
        </pc:picChg>
      </pc:sldChg>
      <pc:sldChg chg="add">
        <pc:chgData name="Matthieu De Mari" userId="dfb708c9-d8dc-439f-9a3b-c772bf4a311c" providerId="ADAL" clId="{81E9B007-0C2C-493E-9B93-55A62C9C1F12}" dt="2026-01-22T10:08:47.372" v="4483"/>
        <pc:sldMkLst>
          <pc:docMk/>
          <pc:sldMk cId="3821484596" sldId="633"/>
        </pc:sldMkLst>
      </pc:sldChg>
      <pc:sldChg chg="add">
        <pc:chgData name="Matthieu De Mari" userId="dfb708c9-d8dc-439f-9a3b-c772bf4a311c" providerId="ADAL" clId="{81E9B007-0C2C-493E-9B93-55A62C9C1F12}" dt="2026-01-22T10:08:47.372" v="4483"/>
        <pc:sldMkLst>
          <pc:docMk/>
          <pc:sldMk cId="875945898" sldId="634"/>
        </pc:sldMkLst>
      </pc:sldChg>
      <pc:sldChg chg="modSp add">
        <pc:chgData name="Matthieu De Mari" userId="dfb708c9-d8dc-439f-9a3b-c772bf4a311c" providerId="ADAL" clId="{81E9B007-0C2C-493E-9B93-55A62C9C1F12}" dt="2026-01-22T10:13:58.382" v="4820"/>
        <pc:sldMkLst>
          <pc:docMk/>
          <pc:sldMk cId="956888542" sldId="635"/>
        </pc:sldMkLst>
        <pc:spChg chg="mod">
          <ac:chgData name="Matthieu De Mari" userId="dfb708c9-d8dc-439f-9a3b-c772bf4a311c" providerId="ADAL" clId="{81E9B007-0C2C-493E-9B93-55A62C9C1F12}" dt="2026-01-22T10:13:58.382" v="4820"/>
          <ac:spMkLst>
            <pc:docMk/>
            <pc:sldMk cId="956888542" sldId="635"/>
            <ac:spMk id="3" creationId="{A5B88264-BB37-CFC8-0955-0927A7B14073}"/>
          </ac:spMkLst>
        </pc:spChg>
      </pc:sldChg>
      <pc:sldChg chg="add del">
        <pc:chgData name="Matthieu De Mari" userId="dfb708c9-d8dc-439f-9a3b-c772bf4a311c" providerId="ADAL" clId="{81E9B007-0C2C-493E-9B93-55A62C9C1F12}" dt="2026-01-22T10:14:07.067" v="4821" actId="47"/>
        <pc:sldMkLst>
          <pc:docMk/>
          <pc:sldMk cId="9821103" sldId="636"/>
        </pc:sldMkLst>
      </pc:sldChg>
      <pc:sldChg chg="modSp add mod">
        <pc:chgData name="Matthieu De Mari" userId="dfb708c9-d8dc-439f-9a3b-c772bf4a311c" providerId="ADAL" clId="{81E9B007-0C2C-493E-9B93-55A62C9C1F12}" dt="2026-01-22T10:13:53.381" v="4819" actId="20577"/>
        <pc:sldMkLst>
          <pc:docMk/>
          <pc:sldMk cId="3985714035" sldId="665"/>
        </pc:sldMkLst>
        <pc:spChg chg="mod">
          <ac:chgData name="Matthieu De Mari" userId="dfb708c9-d8dc-439f-9a3b-c772bf4a311c" providerId="ADAL" clId="{81E9B007-0C2C-493E-9B93-55A62C9C1F12}" dt="2026-01-22T10:13:53.381" v="4819" actId="20577"/>
          <ac:spMkLst>
            <pc:docMk/>
            <pc:sldMk cId="3985714035" sldId="665"/>
            <ac:spMk id="3" creationId="{79E67D09-B578-229E-4EB1-9E412904827B}"/>
          </ac:spMkLst>
        </pc:spChg>
      </pc:sldChg>
      <pc:sldChg chg="modSp add mod">
        <pc:chgData name="Matthieu De Mari" userId="dfb708c9-d8dc-439f-9a3b-c772bf4a311c" providerId="ADAL" clId="{81E9B007-0C2C-493E-9B93-55A62C9C1F12}" dt="2026-01-22T10:07:37.995" v="4482" actId="14100"/>
        <pc:sldMkLst>
          <pc:docMk/>
          <pc:sldMk cId="2636755818" sldId="669"/>
        </pc:sldMkLst>
        <pc:spChg chg="mod">
          <ac:chgData name="Matthieu De Mari" userId="dfb708c9-d8dc-439f-9a3b-c772bf4a311c" providerId="ADAL" clId="{81E9B007-0C2C-493E-9B93-55A62C9C1F12}" dt="2026-01-22T10:07:09.182" v="4460"/>
          <ac:spMkLst>
            <pc:docMk/>
            <pc:sldMk cId="2636755818" sldId="669"/>
            <ac:spMk id="2" creationId="{4BA08305-9C93-036D-BE69-60B000F9902C}"/>
          </ac:spMkLst>
        </pc:spChg>
        <pc:spChg chg="mod">
          <ac:chgData name="Matthieu De Mari" userId="dfb708c9-d8dc-439f-9a3b-c772bf4a311c" providerId="ADAL" clId="{81E9B007-0C2C-493E-9B93-55A62C9C1F12}" dt="2026-01-22T10:07:37.995" v="4482" actId="14100"/>
          <ac:spMkLst>
            <pc:docMk/>
            <pc:sldMk cId="2636755818" sldId="669"/>
            <ac:spMk id="3" creationId="{2C65FA57-03F7-0D2B-DC25-B384F224DA2C}"/>
          </ac:spMkLst>
        </pc:spChg>
      </pc:sldChg>
      <pc:sldChg chg="add">
        <pc:chgData name="Matthieu De Mari" userId="dfb708c9-d8dc-439f-9a3b-c772bf4a311c" providerId="ADAL" clId="{81E9B007-0C2C-493E-9B93-55A62C9C1F12}" dt="2026-01-22T10:08:47.372" v="4483"/>
        <pc:sldMkLst>
          <pc:docMk/>
          <pc:sldMk cId="370734377" sldId="670"/>
        </pc:sldMkLst>
      </pc:sldChg>
      <pc:sldChg chg="modSp add mod">
        <pc:chgData name="Matthieu De Mari" userId="dfb708c9-d8dc-439f-9a3b-c772bf4a311c" providerId="ADAL" clId="{81E9B007-0C2C-493E-9B93-55A62C9C1F12}" dt="2026-01-22T07:53:59.905" v="2259" actId="20577"/>
        <pc:sldMkLst>
          <pc:docMk/>
          <pc:sldMk cId="4215251602" sldId="671"/>
        </pc:sldMkLst>
        <pc:spChg chg="mod">
          <ac:chgData name="Matthieu De Mari" userId="dfb708c9-d8dc-439f-9a3b-c772bf4a311c" providerId="ADAL" clId="{81E9B007-0C2C-493E-9B93-55A62C9C1F12}" dt="2026-01-22T07:53:59.905" v="2259" actId="20577"/>
          <ac:spMkLst>
            <pc:docMk/>
            <pc:sldMk cId="4215251602" sldId="671"/>
            <ac:spMk id="2" creationId="{A3054061-007D-BC38-9BFD-0C34692CF911}"/>
          </ac:spMkLst>
        </pc:spChg>
        <pc:spChg chg="mod">
          <ac:chgData name="Matthieu De Mari" userId="dfb708c9-d8dc-439f-9a3b-c772bf4a311c" providerId="ADAL" clId="{81E9B007-0C2C-493E-9B93-55A62C9C1F12}" dt="2026-01-22T07:52:57.570" v="2208"/>
          <ac:spMkLst>
            <pc:docMk/>
            <pc:sldMk cId="4215251602" sldId="671"/>
            <ac:spMk id="4" creationId="{E8CBCB84-D7CC-48A5-2ABC-17123FC15AF8}"/>
          </ac:spMkLst>
        </pc:spChg>
        <pc:spChg chg="mod">
          <ac:chgData name="Matthieu De Mari" userId="dfb708c9-d8dc-439f-9a3b-c772bf4a311c" providerId="ADAL" clId="{81E9B007-0C2C-493E-9B93-55A62C9C1F12}" dt="2026-01-22T07:53:46.110" v="2256" actId="20577"/>
          <ac:spMkLst>
            <pc:docMk/>
            <pc:sldMk cId="4215251602" sldId="671"/>
            <ac:spMk id="5" creationId="{78C80EE6-0F18-6A47-E21F-867D08ABAA5E}"/>
          </ac:spMkLst>
        </pc:spChg>
      </pc:sldChg>
      <pc:sldChg chg="modSp add mod">
        <pc:chgData name="Matthieu De Mari" userId="dfb708c9-d8dc-439f-9a3b-c772bf4a311c" providerId="ADAL" clId="{81E9B007-0C2C-493E-9B93-55A62C9C1F12}" dt="2026-01-22T07:56:15.352" v="2601" actId="20577"/>
        <pc:sldMkLst>
          <pc:docMk/>
          <pc:sldMk cId="3337034374" sldId="672"/>
        </pc:sldMkLst>
        <pc:spChg chg="mod">
          <ac:chgData name="Matthieu De Mari" userId="dfb708c9-d8dc-439f-9a3b-c772bf4a311c" providerId="ADAL" clId="{81E9B007-0C2C-493E-9B93-55A62C9C1F12}" dt="2026-01-22T07:56:15.352" v="2601" actId="20577"/>
          <ac:spMkLst>
            <pc:docMk/>
            <pc:sldMk cId="3337034374" sldId="672"/>
            <ac:spMk id="5" creationId="{80B12C78-E7A9-28E9-7266-F3F27E413E96}"/>
          </ac:spMkLst>
        </pc:spChg>
      </pc:sldChg>
      <pc:sldChg chg="addSp delSp modSp add mod">
        <pc:chgData name="Matthieu De Mari" userId="dfb708c9-d8dc-439f-9a3b-c772bf4a311c" providerId="ADAL" clId="{81E9B007-0C2C-493E-9B93-55A62C9C1F12}" dt="2026-01-22T09:51:03.088" v="3339" actId="1076"/>
        <pc:sldMkLst>
          <pc:docMk/>
          <pc:sldMk cId="2003015205" sldId="673"/>
        </pc:sldMkLst>
        <pc:spChg chg="mod">
          <ac:chgData name="Matthieu De Mari" userId="dfb708c9-d8dc-439f-9a3b-c772bf4a311c" providerId="ADAL" clId="{81E9B007-0C2C-493E-9B93-55A62C9C1F12}" dt="2026-01-22T09:42:49.175" v="2809" actId="20577"/>
          <ac:spMkLst>
            <pc:docMk/>
            <pc:sldMk cId="2003015205" sldId="673"/>
            <ac:spMk id="2" creationId="{40FF06F4-71E1-00A0-3DE7-13FC3F30889D}"/>
          </ac:spMkLst>
        </pc:spChg>
        <pc:spChg chg="mod">
          <ac:chgData name="Matthieu De Mari" userId="dfb708c9-d8dc-439f-9a3b-c772bf4a311c" providerId="ADAL" clId="{81E9B007-0C2C-493E-9B93-55A62C9C1F12}" dt="2026-01-22T09:49:17.281" v="3292" actId="27636"/>
          <ac:spMkLst>
            <pc:docMk/>
            <pc:sldMk cId="2003015205" sldId="673"/>
            <ac:spMk id="3" creationId="{8BAF2568-087F-9FE2-7177-BE92295682A7}"/>
          </ac:spMkLst>
        </pc:spChg>
        <pc:spChg chg="add">
          <ac:chgData name="Matthieu De Mari" userId="dfb708c9-d8dc-439f-9a3b-c772bf4a311c" providerId="ADAL" clId="{81E9B007-0C2C-493E-9B93-55A62C9C1F12}" dt="2026-01-22T09:44:40.275" v="2934"/>
          <ac:spMkLst>
            <pc:docMk/>
            <pc:sldMk cId="2003015205" sldId="673"/>
            <ac:spMk id="6" creationId="{1FD8A94F-77FB-22FB-3AAC-15700C019588}"/>
          </ac:spMkLst>
        </pc:spChg>
        <pc:spChg chg="add mod">
          <ac:chgData name="Matthieu De Mari" userId="dfb708c9-d8dc-439f-9a3b-c772bf4a311c" providerId="ADAL" clId="{81E9B007-0C2C-493E-9B93-55A62C9C1F12}" dt="2026-01-22T09:50:49.589" v="3335"/>
          <ac:spMkLst>
            <pc:docMk/>
            <pc:sldMk cId="2003015205" sldId="673"/>
            <ac:spMk id="9" creationId="{0821D745-F85A-7312-BB7E-B92F0AA3FE9B}"/>
          </ac:spMkLst>
        </pc:spChg>
        <pc:spChg chg="add mod">
          <ac:chgData name="Matthieu De Mari" userId="dfb708c9-d8dc-439f-9a3b-c772bf4a311c" providerId="ADAL" clId="{81E9B007-0C2C-493E-9B93-55A62C9C1F12}" dt="2026-01-22T09:50:49.589" v="3335"/>
          <ac:spMkLst>
            <pc:docMk/>
            <pc:sldMk cId="2003015205" sldId="673"/>
            <ac:spMk id="10" creationId="{20B3282D-6160-0D0A-F3BC-062B5F44FE97}"/>
          </ac:spMkLst>
        </pc:spChg>
        <pc:spChg chg="add mod">
          <ac:chgData name="Matthieu De Mari" userId="dfb708c9-d8dc-439f-9a3b-c772bf4a311c" providerId="ADAL" clId="{81E9B007-0C2C-493E-9B93-55A62C9C1F12}" dt="2026-01-22T09:50:49.589" v="3335"/>
          <ac:spMkLst>
            <pc:docMk/>
            <pc:sldMk cId="2003015205" sldId="673"/>
            <ac:spMk id="11" creationId="{CE881D51-27DD-0D88-67BB-BF2213D0836C}"/>
          </ac:spMkLst>
        </pc:spChg>
        <pc:spChg chg="add mod">
          <ac:chgData name="Matthieu De Mari" userId="dfb708c9-d8dc-439f-9a3b-c772bf4a311c" providerId="ADAL" clId="{81E9B007-0C2C-493E-9B93-55A62C9C1F12}" dt="2026-01-22T09:50:49.589" v="3335"/>
          <ac:spMkLst>
            <pc:docMk/>
            <pc:sldMk cId="2003015205" sldId="673"/>
            <ac:spMk id="15" creationId="{497ED3BF-7618-D9D0-3214-C73CB653776E}"/>
          </ac:spMkLst>
        </pc:spChg>
        <pc:spChg chg="add mod">
          <ac:chgData name="Matthieu De Mari" userId="dfb708c9-d8dc-439f-9a3b-c772bf4a311c" providerId="ADAL" clId="{81E9B007-0C2C-493E-9B93-55A62C9C1F12}" dt="2026-01-22T09:50:49.589" v="3335"/>
          <ac:spMkLst>
            <pc:docMk/>
            <pc:sldMk cId="2003015205" sldId="673"/>
            <ac:spMk id="16" creationId="{74A3B5A1-9AAD-3680-15B4-BBEC4ABEDA4C}"/>
          </ac:spMkLst>
        </pc:spChg>
        <pc:spChg chg="add mod">
          <ac:chgData name="Matthieu De Mari" userId="dfb708c9-d8dc-439f-9a3b-c772bf4a311c" providerId="ADAL" clId="{81E9B007-0C2C-493E-9B93-55A62C9C1F12}" dt="2026-01-22T09:50:49.589" v="3335"/>
          <ac:spMkLst>
            <pc:docMk/>
            <pc:sldMk cId="2003015205" sldId="673"/>
            <ac:spMk id="18" creationId="{80D51256-DDFC-1E2C-A79B-05F46E1700BD}"/>
          </ac:spMkLst>
        </pc:spChg>
        <pc:spChg chg="add mod">
          <ac:chgData name="Matthieu De Mari" userId="dfb708c9-d8dc-439f-9a3b-c772bf4a311c" providerId="ADAL" clId="{81E9B007-0C2C-493E-9B93-55A62C9C1F12}" dt="2026-01-22T09:50:49.589" v="3335"/>
          <ac:spMkLst>
            <pc:docMk/>
            <pc:sldMk cId="2003015205" sldId="673"/>
            <ac:spMk id="21" creationId="{1B12CABD-DAA9-39C5-1DE1-47DBF56BFDA2}"/>
          </ac:spMkLst>
        </pc:spChg>
        <pc:spChg chg="add mod">
          <ac:chgData name="Matthieu De Mari" userId="dfb708c9-d8dc-439f-9a3b-c772bf4a311c" providerId="ADAL" clId="{81E9B007-0C2C-493E-9B93-55A62C9C1F12}" dt="2026-01-22T09:50:49.589" v="3335"/>
          <ac:spMkLst>
            <pc:docMk/>
            <pc:sldMk cId="2003015205" sldId="673"/>
            <ac:spMk id="22" creationId="{7BEFF41F-D6BE-7C19-9DD0-993C1331F2E9}"/>
          </ac:spMkLst>
        </pc:spChg>
        <pc:spChg chg="add mod">
          <ac:chgData name="Matthieu De Mari" userId="dfb708c9-d8dc-439f-9a3b-c772bf4a311c" providerId="ADAL" clId="{81E9B007-0C2C-493E-9B93-55A62C9C1F12}" dt="2026-01-22T09:50:49.589" v="3335"/>
          <ac:spMkLst>
            <pc:docMk/>
            <pc:sldMk cId="2003015205" sldId="673"/>
            <ac:spMk id="23" creationId="{53840057-7804-9A9C-8817-FD5856F139CA}"/>
          </ac:spMkLst>
        </pc:spChg>
        <pc:picChg chg="add mod">
          <ac:chgData name="Matthieu De Mari" userId="dfb708c9-d8dc-439f-9a3b-c772bf4a311c" providerId="ADAL" clId="{81E9B007-0C2C-493E-9B93-55A62C9C1F12}" dt="2026-01-22T08:41:14.675" v="2774"/>
          <ac:picMkLst>
            <pc:docMk/>
            <pc:sldMk cId="2003015205" sldId="673"/>
            <ac:picMk id="4" creationId="{F41FB90C-8B10-BF48-313B-922FE4DC9EFD}"/>
          </ac:picMkLst>
        </pc:picChg>
        <pc:picChg chg="del">
          <ac:chgData name="Matthieu De Mari" userId="dfb708c9-d8dc-439f-9a3b-c772bf4a311c" providerId="ADAL" clId="{81E9B007-0C2C-493E-9B93-55A62C9C1F12}" dt="2026-01-22T08:41:30.675" v="2781" actId="478"/>
          <ac:picMkLst>
            <pc:docMk/>
            <pc:sldMk cId="2003015205" sldId="673"/>
            <ac:picMk id="5" creationId="{DD43AD71-36DC-45AC-02FE-93C21E13814E}"/>
          </ac:picMkLst>
        </pc:picChg>
        <pc:picChg chg="add del mod">
          <ac:chgData name="Matthieu De Mari" userId="dfb708c9-d8dc-439f-9a3b-c772bf4a311c" providerId="ADAL" clId="{81E9B007-0C2C-493E-9B93-55A62C9C1F12}" dt="2026-01-22T09:46:06.615" v="3121" actId="478"/>
          <ac:picMkLst>
            <pc:docMk/>
            <pc:sldMk cId="2003015205" sldId="673"/>
            <ac:picMk id="7" creationId="{54E32F86-F718-0F09-787D-830331521180}"/>
          </ac:picMkLst>
        </pc:picChg>
        <pc:picChg chg="add del mod">
          <ac:chgData name="Matthieu De Mari" userId="dfb708c9-d8dc-439f-9a3b-c772bf4a311c" providerId="ADAL" clId="{81E9B007-0C2C-493E-9B93-55A62C9C1F12}" dt="2026-01-22T09:50:49.150" v="3334" actId="478"/>
          <ac:picMkLst>
            <pc:docMk/>
            <pc:sldMk cId="2003015205" sldId="673"/>
            <ac:picMk id="8" creationId="{3DBFDFE9-1780-CA3B-61B7-6386548C3242}"/>
          </ac:picMkLst>
        </pc:picChg>
        <pc:picChg chg="add mod">
          <ac:chgData name="Matthieu De Mari" userId="dfb708c9-d8dc-439f-9a3b-c772bf4a311c" providerId="ADAL" clId="{81E9B007-0C2C-493E-9B93-55A62C9C1F12}" dt="2026-01-22T09:51:03.088" v="3339" actId="1076"/>
          <ac:picMkLst>
            <pc:docMk/>
            <pc:sldMk cId="2003015205" sldId="673"/>
            <ac:picMk id="24" creationId="{85E91072-CE38-60FA-91B1-7E85BBA46888}"/>
          </ac:picMkLst>
        </pc:picChg>
        <pc:picChg chg="add mod">
          <ac:chgData name="Matthieu De Mari" userId="dfb708c9-d8dc-439f-9a3b-c772bf4a311c" providerId="ADAL" clId="{81E9B007-0C2C-493E-9B93-55A62C9C1F12}" dt="2026-01-22T09:49:46.577" v="3298" actId="1076"/>
          <ac:picMkLst>
            <pc:docMk/>
            <pc:sldMk cId="2003015205" sldId="673"/>
            <ac:picMk id="6147" creationId="{C043CF6A-47E2-E14B-8BFC-39AC3CD05FB7}"/>
          </ac:picMkLst>
        </pc:picChg>
        <pc:cxnChg chg="add mod">
          <ac:chgData name="Matthieu De Mari" userId="dfb708c9-d8dc-439f-9a3b-c772bf4a311c" providerId="ADAL" clId="{81E9B007-0C2C-493E-9B93-55A62C9C1F12}" dt="2026-01-22T09:50:49.589" v="3335"/>
          <ac:cxnSpMkLst>
            <pc:docMk/>
            <pc:sldMk cId="2003015205" sldId="673"/>
            <ac:cxnSpMk id="12" creationId="{220E5F38-ACCC-0173-DECD-8B7C6C987138}"/>
          </ac:cxnSpMkLst>
        </pc:cxnChg>
      </pc:sldChg>
      <pc:sldChg chg="addSp delSp modSp new mod modClrScheme chgLayout">
        <pc:chgData name="Matthieu De Mari" userId="dfb708c9-d8dc-439f-9a3b-c772bf4a311c" providerId="ADAL" clId="{81E9B007-0C2C-493E-9B93-55A62C9C1F12}" dt="2026-01-22T10:43:54.723" v="4941" actId="20577"/>
        <pc:sldMkLst>
          <pc:docMk/>
          <pc:sldMk cId="1998115858" sldId="674"/>
        </pc:sldMkLst>
        <pc:spChg chg="mod ord">
          <ac:chgData name="Matthieu De Mari" userId="dfb708c9-d8dc-439f-9a3b-c772bf4a311c" providerId="ADAL" clId="{81E9B007-0C2C-493E-9B93-55A62C9C1F12}" dt="2026-01-22T10:01:15.705" v="4129" actId="700"/>
          <ac:spMkLst>
            <pc:docMk/>
            <pc:sldMk cId="1998115858" sldId="674"/>
            <ac:spMk id="2" creationId="{87E93649-CA74-CC4B-0D35-34E11C04F132}"/>
          </ac:spMkLst>
        </pc:spChg>
        <pc:spChg chg="del mod ord">
          <ac:chgData name="Matthieu De Mari" userId="dfb708c9-d8dc-439f-9a3b-c772bf4a311c" providerId="ADAL" clId="{81E9B007-0C2C-493E-9B93-55A62C9C1F12}" dt="2026-01-22T10:01:15.705" v="4129" actId="700"/>
          <ac:spMkLst>
            <pc:docMk/>
            <pc:sldMk cId="1998115858" sldId="674"/>
            <ac:spMk id="3" creationId="{47D5E1E4-6A11-75E2-1EB6-CA5EAD5D2395}"/>
          </ac:spMkLst>
        </pc:spChg>
        <pc:spChg chg="add del mod ord">
          <ac:chgData name="Matthieu De Mari" userId="dfb708c9-d8dc-439f-9a3b-c772bf4a311c" providerId="ADAL" clId="{81E9B007-0C2C-493E-9B93-55A62C9C1F12}" dt="2026-01-22T10:43:50.762" v="4938" actId="478"/>
          <ac:spMkLst>
            <pc:docMk/>
            <pc:sldMk cId="1998115858" sldId="674"/>
            <ac:spMk id="4" creationId="{1131B5F9-4A0F-7406-0870-9263E60FFD9D}"/>
          </ac:spMkLst>
        </pc:spChg>
        <pc:spChg chg="add del mod ord">
          <ac:chgData name="Matthieu De Mari" userId="dfb708c9-d8dc-439f-9a3b-c772bf4a311c" providerId="ADAL" clId="{81E9B007-0C2C-493E-9B93-55A62C9C1F12}" dt="2026-01-22T10:02:14.402" v="4294" actId="478"/>
          <ac:spMkLst>
            <pc:docMk/>
            <pc:sldMk cId="1998115858" sldId="674"/>
            <ac:spMk id="5" creationId="{D9DDB6E4-363D-A640-73D7-64E4F0AA93C6}"/>
          </ac:spMkLst>
        </pc:spChg>
        <pc:spChg chg="add del mod">
          <ac:chgData name="Matthieu De Mari" userId="dfb708c9-d8dc-439f-9a3b-c772bf4a311c" providerId="ADAL" clId="{81E9B007-0C2C-493E-9B93-55A62C9C1F12}" dt="2026-01-22T10:43:51.485" v="4939" actId="478"/>
          <ac:spMkLst>
            <pc:docMk/>
            <pc:sldMk cId="1998115858" sldId="674"/>
            <ac:spMk id="11" creationId="{296D4F95-5C22-B77D-CB2A-6FDAE8D3CF3C}"/>
          </ac:spMkLst>
        </pc:spChg>
        <pc:spChg chg="add mod">
          <ac:chgData name="Matthieu De Mari" userId="dfb708c9-d8dc-439f-9a3b-c772bf4a311c" providerId="ADAL" clId="{81E9B007-0C2C-493E-9B93-55A62C9C1F12}" dt="2026-01-22T10:43:54.723" v="4941" actId="20577"/>
          <ac:spMkLst>
            <pc:docMk/>
            <pc:sldMk cId="1998115858" sldId="674"/>
            <ac:spMk id="12" creationId="{CF1F3EE0-7C42-0776-72DD-4A99B8A8EBB6}"/>
          </ac:spMkLst>
        </pc:spChg>
        <pc:picChg chg="add del mod">
          <ac:chgData name="Matthieu De Mari" userId="dfb708c9-d8dc-439f-9a3b-c772bf4a311c" providerId="ADAL" clId="{81E9B007-0C2C-493E-9B93-55A62C9C1F12}" dt="2026-01-22T10:16:51.798" v="4869" actId="478"/>
          <ac:picMkLst>
            <pc:docMk/>
            <pc:sldMk cId="1998115858" sldId="674"/>
            <ac:picMk id="7" creationId="{AC8040F1-5F6F-D6E3-9245-BC53AC190465}"/>
          </ac:picMkLst>
        </pc:picChg>
        <pc:picChg chg="add mod">
          <ac:chgData name="Matthieu De Mari" userId="dfb708c9-d8dc-439f-9a3b-c772bf4a311c" providerId="ADAL" clId="{81E9B007-0C2C-493E-9B93-55A62C9C1F12}" dt="2026-01-22T10:16:58.129" v="4873" actId="1076"/>
          <ac:picMkLst>
            <pc:docMk/>
            <pc:sldMk cId="1998115858" sldId="674"/>
            <ac:picMk id="9" creationId="{BFE2E4EE-E4F0-3C47-C683-A19928152B79}"/>
          </ac:picMkLst>
        </pc:picChg>
        <pc:picChg chg="add mod">
          <ac:chgData name="Matthieu De Mari" userId="dfb708c9-d8dc-439f-9a3b-c772bf4a311c" providerId="ADAL" clId="{81E9B007-0C2C-493E-9B93-55A62C9C1F12}" dt="2026-01-22T10:17:12.748" v="4875" actId="1076"/>
          <ac:picMkLst>
            <pc:docMk/>
            <pc:sldMk cId="1998115858" sldId="674"/>
            <ac:picMk id="9218" creationId="{DB3B4CA6-E50D-4069-1092-EF4356245721}"/>
          </ac:picMkLst>
        </pc:picChg>
      </pc:sldChg>
      <pc:sldChg chg="add del ord">
        <pc:chgData name="Matthieu De Mari" userId="dfb708c9-d8dc-439f-9a3b-c772bf4a311c" providerId="ADAL" clId="{81E9B007-0C2C-493E-9B93-55A62C9C1F12}" dt="2026-01-22T09:45:45.909" v="3115" actId="47"/>
        <pc:sldMkLst>
          <pc:docMk/>
          <pc:sldMk cId="3599648390" sldId="674"/>
        </pc:sldMkLst>
      </pc:sldChg>
      <pc:sldChg chg="addSp delSp modSp new mod modClrScheme chgLayout">
        <pc:chgData name="Matthieu De Mari" userId="dfb708c9-d8dc-439f-9a3b-c772bf4a311c" providerId="ADAL" clId="{81E9B007-0C2C-493E-9B93-55A62C9C1F12}" dt="2026-01-22T09:58:10.073" v="4103" actId="478"/>
        <pc:sldMkLst>
          <pc:docMk/>
          <pc:sldMk cId="2464443953" sldId="675"/>
        </pc:sldMkLst>
        <pc:spChg chg="mod ord">
          <ac:chgData name="Matthieu De Mari" userId="dfb708c9-d8dc-439f-9a3b-c772bf4a311c" providerId="ADAL" clId="{81E9B007-0C2C-493E-9B93-55A62C9C1F12}" dt="2026-01-22T09:58:01.152" v="4100" actId="700"/>
          <ac:spMkLst>
            <pc:docMk/>
            <pc:sldMk cId="2464443953" sldId="675"/>
            <ac:spMk id="2" creationId="{98E7FEED-7811-3367-828E-819E23EB6DDE}"/>
          </ac:spMkLst>
        </pc:spChg>
        <pc:spChg chg="mod ord">
          <ac:chgData name="Matthieu De Mari" userId="dfb708c9-d8dc-439f-9a3b-c772bf4a311c" providerId="ADAL" clId="{81E9B007-0C2C-493E-9B93-55A62C9C1F12}" dt="2026-01-22T09:58:01.152" v="4100" actId="700"/>
          <ac:spMkLst>
            <pc:docMk/>
            <pc:sldMk cId="2464443953" sldId="675"/>
            <ac:spMk id="3" creationId="{556E9B48-BE19-AE1B-8C42-0B55BA5BB757}"/>
          </ac:spMkLst>
        </pc:spChg>
        <pc:spChg chg="add del mod ord">
          <ac:chgData name="Matthieu De Mari" userId="dfb708c9-d8dc-439f-9a3b-c772bf4a311c" providerId="ADAL" clId="{81E9B007-0C2C-493E-9B93-55A62C9C1F12}" dt="2026-01-22T09:55:41.228" v="3896" actId="478"/>
          <ac:spMkLst>
            <pc:docMk/>
            <pc:sldMk cId="2464443953" sldId="675"/>
            <ac:spMk id="4" creationId="{00FB66BF-ECC5-091F-0CD1-3AE3122A7658}"/>
          </ac:spMkLst>
        </pc:spChg>
        <pc:picChg chg="add del mod">
          <ac:chgData name="Matthieu De Mari" userId="dfb708c9-d8dc-439f-9a3b-c772bf4a311c" providerId="ADAL" clId="{81E9B007-0C2C-493E-9B93-55A62C9C1F12}" dt="2026-01-22T09:58:10.073" v="4103" actId="478"/>
          <ac:picMkLst>
            <pc:docMk/>
            <pc:sldMk cId="2464443953" sldId="675"/>
            <ac:picMk id="7170" creationId="{57C33FD8-E687-E254-0CCC-F40F1979E728}"/>
          </ac:picMkLst>
        </pc:picChg>
      </pc:sldChg>
      <pc:sldChg chg="modSp add">
        <pc:chgData name="Matthieu De Mari" userId="dfb708c9-d8dc-439f-9a3b-c772bf4a311c" providerId="ADAL" clId="{81E9B007-0C2C-493E-9B93-55A62C9C1F12}" dt="2026-01-22T09:58:20.285" v="4107" actId="1440"/>
        <pc:sldMkLst>
          <pc:docMk/>
          <pc:sldMk cId="3958281008" sldId="676"/>
        </pc:sldMkLst>
        <pc:picChg chg="mod">
          <ac:chgData name="Matthieu De Mari" userId="dfb708c9-d8dc-439f-9a3b-c772bf4a311c" providerId="ADAL" clId="{81E9B007-0C2C-493E-9B93-55A62C9C1F12}" dt="2026-01-22T09:58:20.285" v="4107" actId="1440"/>
          <ac:picMkLst>
            <pc:docMk/>
            <pc:sldMk cId="3958281008" sldId="676"/>
            <ac:picMk id="7170" creationId="{AEFBFA76-F957-F7CA-097A-6C5621C412C0}"/>
          </ac:picMkLst>
        </pc:picChg>
      </pc:sldChg>
      <pc:sldChg chg="addSp modSp add mod">
        <pc:chgData name="Matthieu De Mari" userId="dfb708c9-d8dc-439f-9a3b-c772bf4a311c" providerId="ADAL" clId="{81E9B007-0C2C-493E-9B93-55A62C9C1F12}" dt="2026-01-22T10:01:07.770" v="4128" actId="1076"/>
        <pc:sldMkLst>
          <pc:docMk/>
          <pc:sldMk cId="2130271993" sldId="677"/>
        </pc:sldMkLst>
        <pc:spChg chg="add">
          <ac:chgData name="Matthieu De Mari" userId="dfb708c9-d8dc-439f-9a3b-c772bf4a311c" providerId="ADAL" clId="{81E9B007-0C2C-493E-9B93-55A62C9C1F12}" dt="2026-01-22T10:00:31.136" v="4118"/>
          <ac:spMkLst>
            <pc:docMk/>
            <pc:sldMk cId="2130271993" sldId="677"/>
            <ac:spMk id="4" creationId="{589E4017-3B59-8357-18FB-173345909047}"/>
          </ac:spMkLst>
        </pc:spChg>
        <pc:picChg chg="add mod modCrop">
          <ac:chgData name="Matthieu De Mari" userId="dfb708c9-d8dc-439f-9a3b-c772bf4a311c" providerId="ADAL" clId="{81E9B007-0C2C-493E-9B93-55A62C9C1F12}" dt="2026-01-22T10:01:07.770" v="4128" actId="1076"/>
          <ac:picMkLst>
            <pc:docMk/>
            <pc:sldMk cId="2130271993" sldId="677"/>
            <ac:picMk id="5" creationId="{FA3BE135-9385-41E3-E3BC-95DFE197C682}"/>
          </ac:picMkLst>
        </pc:picChg>
        <pc:picChg chg="add mod">
          <ac:chgData name="Matthieu De Mari" userId="dfb708c9-d8dc-439f-9a3b-c772bf4a311c" providerId="ADAL" clId="{81E9B007-0C2C-493E-9B93-55A62C9C1F12}" dt="2026-01-22T10:01:06.387" v="4127" actId="1076"/>
          <ac:picMkLst>
            <pc:docMk/>
            <pc:sldMk cId="2130271993" sldId="677"/>
            <ac:picMk id="8194" creationId="{02DBDDD8-AAC8-E53A-5BCF-46F25FE7E110}"/>
          </ac:picMkLst>
        </pc:picChg>
      </pc:sldChg>
      <pc:sldChg chg="modSp add mod">
        <pc:chgData name="Matthieu De Mari" userId="dfb708c9-d8dc-439f-9a3b-c772bf4a311c" providerId="ADAL" clId="{81E9B007-0C2C-493E-9B93-55A62C9C1F12}" dt="2026-01-22T10:16:42.085" v="4868" actId="20577"/>
        <pc:sldMkLst>
          <pc:docMk/>
          <pc:sldMk cId="2578393432" sldId="678"/>
        </pc:sldMkLst>
        <pc:spChg chg="mod">
          <ac:chgData name="Matthieu De Mari" userId="dfb708c9-d8dc-439f-9a3b-c772bf4a311c" providerId="ADAL" clId="{81E9B007-0C2C-493E-9B93-55A62C9C1F12}" dt="2026-01-22T10:02:27.421" v="4311" actId="20577"/>
          <ac:spMkLst>
            <pc:docMk/>
            <pc:sldMk cId="2578393432" sldId="678"/>
            <ac:spMk id="2" creationId="{005D5FE0-59B3-4397-D425-F6807C03232C}"/>
          </ac:spMkLst>
        </pc:spChg>
        <pc:spChg chg="mod">
          <ac:chgData name="Matthieu De Mari" userId="dfb708c9-d8dc-439f-9a3b-c772bf4a311c" providerId="ADAL" clId="{81E9B007-0C2C-493E-9B93-55A62C9C1F12}" dt="2026-01-22T10:16:31.357" v="4857" actId="1076"/>
          <ac:spMkLst>
            <pc:docMk/>
            <pc:sldMk cId="2578393432" sldId="678"/>
            <ac:spMk id="3" creationId="{88DD2321-6CDB-541E-575E-5DA202EE2BBC}"/>
          </ac:spMkLst>
        </pc:spChg>
        <pc:spChg chg="mod">
          <ac:chgData name="Matthieu De Mari" userId="dfb708c9-d8dc-439f-9a3b-c772bf4a311c" providerId="ADAL" clId="{81E9B007-0C2C-493E-9B93-55A62C9C1F12}" dt="2026-01-22T10:02:51.538" v="4357" actId="20577"/>
          <ac:spMkLst>
            <pc:docMk/>
            <pc:sldMk cId="2578393432" sldId="678"/>
            <ac:spMk id="4" creationId="{ACCFD8C8-926B-63CB-D03D-7AA7F37C73BF}"/>
          </ac:spMkLst>
        </pc:spChg>
        <pc:spChg chg="mod">
          <ac:chgData name="Matthieu De Mari" userId="dfb708c9-d8dc-439f-9a3b-c772bf4a311c" providerId="ADAL" clId="{81E9B007-0C2C-493E-9B93-55A62C9C1F12}" dt="2026-01-22T10:02:34.416" v="4319" actId="20577"/>
          <ac:spMkLst>
            <pc:docMk/>
            <pc:sldMk cId="2578393432" sldId="678"/>
            <ac:spMk id="5" creationId="{0E14405B-A63C-F36D-DE16-223DC105B366}"/>
          </ac:spMkLst>
        </pc:spChg>
        <pc:spChg chg="mod">
          <ac:chgData name="Matthieu De Mari" userId="dfb708c9-d8dc-439f-9a3b-c772bf4a311c" providerId="ADAL" clId="{81E9B007-0C2C-493E-9B93-55A62C9C1F12}" dt="2026-01-22T10:16:28.194" v="4856" actId="1076"/>
          <ac:spMkLst>
            <pc:docMk/>
            <pc:sldMk cId="2578393432" sldId="678"/>
            <ac:spMk id="6" creationId="{C35667D4-CBAD-36C4-0181-7DD7936EEB70}"/>
          </ac:spMkLst>
        </pc:spChg>
        <pc:spChg chg="mod">
          <ac:chgData name="Matthieu De Mari" userId="dfb708c9-d8dc-439f-9a3b-c772bf4a311c" providerId="ADAL" clId="{81E9B007-0C2C-493E-9B93-55A62C9C1F12}" dt="2026-01-22T10:16:35.480" v="4862" actId="20577"/>
          <ac:spMkLst>
            <pc:docMk/>
            <pc:sldMk cId="2578393432" sldId="678"/>
            <ac:spMk id="17" creationId="{F1DB6515-DFD2-8574-3513-018E831E56B8}"/>
          </ac:spMkLst>
        </pc:spChg>
        <pc:spChg chg="mod">
          <ac:chgData name="Matthieu De Mari" userId="dfb708c9-d8dc-439f-9a3b-c772bf4a311c" providerId="ADAL" clId="{81E9B007-0C2C-493E-9B93-55A62C9C1F12}" dt="2026-01-22T10:03:02.474" v="4365" actId="20577"/>
          <ac:spMkLst>
            <pc:docMk/>
            <pc:sldMk cId="2578393432" sldId="678"/>
            <ac:spMk id="18" creationId="{4ADC09FB-0981-1E6C-FD6A-9D370BD9F93B}"/>
          </ac:spMkLst>
        </pc:spChg>
        <pc:spChg chg="mod">
          <ac:chgData name="Matthieu De Mari" userId="dfb708c9-d8dc-439f-9a3b-c772bf4a311c" providerId="ADAL" clId="{81E9B007-0C2C-493E-9B93-55A62C9C1F12}" dt="2026-01-22T10:03:06.540" v="4367" actId="20577"/>
          <ac:spMkLst>
            <pc:docMk/>
            <pc:sldMk cId="2578393432" sldId="678"/>
            <ac:spMk id="22" creationId="{A026C2A3-303B-2C98-CAA9-39B7FA7BD0EC}"/>
          </ac:spMkLst>
        </pc:spChg>
        <pc:spChg chg="mod">
          <ac:chgData name="Matthieu De Mari" userId="dfb708c9-d8dc-439f-9a3b-c772bf4a311c" providerId="ADAL" clId="{81E9B007-0C2C-493E-9B93-55A62C9C1F12}" dt="2026-01-22T10:16:42.085" v="4868" actId="20577"/>
          <ac:spMkLst>
            <pc:docMk/>
            <pc:sldMk cId="2578393432" sldId="678"/>
            <ac:spMk id="30" creationId="{10764B27-62C7-B2D3-411A-F9AB3BAB1B40}"/>
          </ac:spMkLst>
        </pc:spChg>
        <pc:cxnChg chg="mod">
          <ac:chgData name="Matthieu De Mari" userId="dfb708c9-d8dc-439f-9a3b-c772bf4a311c" providerId="ADAL" clId="{81E9B007-0C2C-493E-9B93-55A62C9C1F12}" dt="2026-01-22T10:16:38.766" v="4863" actId="14100"/>
          <ac:cxnSpMkLst>
            <pc:docMk/>
            <pc:sldMk cId="2578393432" sldId="678"/>
            <ac:cxnSpMk id="19" creationId="{4AF16B93-F9E8-B1C2-7369-B10A8FB9F269}"/>
          </ac:cxnSpMkLst>
        </pc:cxnChg>
      </pc:sldChg>
      <pc:sldChg chg="new del">
        <pc:chgData name="Matthieu De Mari" userId="dfb708c9-d8dc-439f-9a3b-c772bf4a311c" providerId="ADAL" clId="{81E9B007-0C2C-493E-9B93-55A62C9C1F12}" dt="2026-01-22T10:16:08.478" v="4849" actId="47"/>
        <pc:sldMkLst>
          <pc:docMk/>
          <pc:sldMk cId="649312745" sldId="679"/>
        </pc:sldMkLst>
      </pc:sldChg>
      <pc:sldChg chg="add del">
        <pc:chgData name="Matthieu De Mari" userId="dfb708c9-d8dc-439f-9a3b-c772bf4a311c" providerId="ADAL" clId="{81E9B007-0C2C-493E-9B93-55A62C9C1F12}" dt="2026-01-22T10:16:06.173" v="4848" actId="47"/>
        <pc:sldMkLst>
          <pc:docMk/>
          <pc:sldMk cId="4022946169" sldId="680"/>
        </pc:sldMkLst>
      </pc:sldChg>
      <pc:sldChg chg="delSp modSp add mod">
        <pc:chgData name="Matthieu De Mari" userId="dfb708c9-d8dc-439f-9a3b-c772bf4a311c" providerId="ADAL" clId="{81E9B007-0C2C-493E-9B93-55A62C9C1F12}" dt="2026-01-22T10:10:35.391" v="4693" actId="20577"/>
        <pc:sldMkLst>
          <pc:docMk/>
          <pc:sldMk cId="1691755296" sldId="681"/>
        </pc:sldMkLst>
        <pc:spChg chg="mod">
          <ac:chgData name="Matthieu De Mari" userId="dfb708c9-d8dc-439f-9a3b-c772bf4a311c" providerId="ADAL" clId="{81E9B007-0C2C-493E-9B93-55A62C9C1F12}" dt="2026-01-22T10:10:25.710" v="4690" actId="20577"/>
          <ac:spMkLst>
            <pc:docMk/>
            <pc:sldMk cId="1691755296" sldId="681"/>
            <ac:spMk id="2" creationId="{DFD840B8-4003-3D3E-4B56-E5BD8D2D78F1}"/>
          </ac:spMkLst>
        </pc:spChg>
        <pc:spChg chg="del">
          <ac:chgData name="Matthieu De Mari" userId="dfb708c9-d8dc-439f-9a3b-c772bf4a311c" providerId="ADAL" clId="{81E9B007-0C2C-493E-9B93-55A62C9C1F12}" dt="2026-01-22T10:10:29.751" v="4692" actId="478"/>
          <ac:spMkLst>
            <pc:docMk/>
            <pc:sldMk cId="1691755296" sldId="681"/>
            <ac:spMk id="4" creationId="{C8F4DB09-B256-07CC-C274-C48327D0C634}"/>
          </ac:spMkLst>
        </pc:spChg>
        <pc:spChg chg="mod">
          <ac:chgData name="Matthieu De Mari" userId="dfb708c9-d8dc-439f-9a3b-c772bf4a311c" providerId="ADAL" clId="{81E9B007-0C2C-493E-9B93-55A62C9C1F12}" dt="2026-01-22T10:10:35.391" v="4693" actId="20577"/>
          <ac:spMkLst>
            <pc:docMk/>
            <pc:sldMk cId="1691755296" sldId="681"/>
            <ac:spMk id="5" creationId="{E10CAB67-5A32-3B56-BF02-682BC7142606}"/>
          </ac:spMkLst>
        </pc:spChg>
        <pc:cxnChg chg="del">
          <ac:chgData name="Matthieu De Mari" userId="dfb708c9-d8dc-439f-9a3b-c772bf4a311c" providerId="ADAL" clId="{81E9B007-0C2C-493E-9B93-55A62C9C1F12}" dt="2026-01-22T10:10:28.522" v="4691" actId="478"/>
          <ac:cxnSpMkLst>
            <pc:docMk/>
            <pc:sldMk cId="1691755296" sldId="681"/>
            <ac:cxnSpMk id="10" creationId="{05F01781-AB6D-C590-0D84-47706A78D193}"/>
          </ac:cxnSpMkLst>
        </pc:cxnChg>
      </pc:sldChg>
      <pc:sldChg chg="modSp add mod">
        <pc:chgData name="Matthieu De Mari" userId="dfb708c9-d8dc-439f-9a3b-c772bf4a311c" providerId="ADAL" clId="{81E9B007-0C2C-493E-9B93-55A62C9C1F12}" dt="2026-01-22T10:44:00.643" v="4943" actId="207"/>
        <pc:sldMkLst>
          <pc:docMk/>
          <pc:sldMk cId="2270609842" sldId="682"/>
        </pc:sldMkLst>
        <pc:spChg chg="mod">
          <ac:chgData name="Matthieu De Mari" userId="dfb708c9-d8dc-439f-9a3b-c772bf4a311c" providerId="ADAL" clId="{81E9B007-0C2C-493E-9B93-55A62C9C1F12}" dt="2026-01-22T10:44:00.643" v="4943" actId="207"/>
          <ac:spMkLst>
            <pc:docMk/>
            <pc:sldMk cId="2270609842" sldId="682"/>
            <ac:spMk id="4" creationId="{2F7A428F-BD45-1F89-36DC-4126ABFA59D0}"/>
          </ac:spMkLst>
        </pc:spChg>
      </pc:sldChg>
      <pc:sldChg chg="add del">
        <pc:chgData name="Matthieu De Mari" userId="dfb708c9-d8dc-439f-9a3b-c772bf4a311c" providerId="ADAL" clId="{81E9B007-0C2C-493E-9B93-55A62C9C1F12}" dt="2026-01-22T10:10:52.834" v="4696"/>
        <pc:sldMkLst>
          <pc:docMk/>
          <pc:sldMk cId="3052039073" sldId="682"/>
        </pc:sldMkLst>
      </pc:sldChg>
      <pc:sldChg chg="addSp delSp modSp new mod">
        <pc:chgData name="Matthieu De Mari" userId="dfb708c9-d8dc-439f-9a3b-c772bf4a311c" providerId="ADAL" clId="{81E9B007-0C2C-493E-9B93-55A62C9C1F12}" dt="2026-01-22T10:47:42.072" v="5363"/>
        <pc:sldMkLst>
          <pc:docMk/>
          <pc:sldMk cId="3208212501" sldId="683"/>
        </pc:sldMkLst>
        <pc:spChg chg="mod">
          <ac:chgData name="Matthieu De Mari" userId="dfb708c9-d8dc-439f-9a3b-c772bf4a311c" providerId="ADAL" clId="{81E9B007-0C2C-493E-9B93-55A62C9C1F12}" dt="2026-01-22T10:47:42.072" v="5363"/>
          <ac:spMkLst>
            <pc:docMk/>
            <pc:sldMk cId="3208212501" sldId="683"/>
            <ac:spMk id="2" creationId="{32E09F13-8DDA-04E6-D4B2-DC4A49F95524}"/>
          </ac:spMkLst>
        </pc:spChg>
        <pc:spChg chg="mod">
          <ac:chgData name="Matthieu De Mari" userId="dfb708c9-d8dc-439f-9a3b-c772bf4a311c" providerId="ADAL" clId="{81E9B007-0C2C-493E-9B93-55A62C9C1F12}" dt="2026-01-22T10:46:06.092" v="5202" actId="20577"/>
          <ac:spMkLst>
            <pc:docMk/>
            <pc:sldMk cId="3208212501" sldId="683"/>
            <ac:spMk id="3" creationId="{561ABE7F-FDF7-8E21-3CE9-AB179473494E}"/>
          </ac:spMkLst>
        </pc:spChg>
        <pc:spChg chg="del">
          <ac:chgData name="Matthieu De Mari" userId="dfb708c9-d8dc-439f-9a3b-c772bf4a311c" providerId="ADAL" clId="{81E9B007-0C2C-493E-9B93-55A62C9C1F12}" dt="2026-01-22T10:44:39.034" v="5028" actId="478"/>
          <ac:spMkLst>
            <pc:docMk/>
            <pc:sldMk cId="3208212501" sldId="683"/>
            <ac:spMk id="4" creationId="{7EC53DD1-1432-8338-C2AA-C9D86BDEA3EA}"/>
          </ac:spMkLst>
        </pc:spChg>
        <pc:picChg chg="add del mod">
          <ac:chgData name="Matthieu De Mari" userId="dfb708c9-d8dc-439f-9a3b-c772bf4a311c" providerId="ADAL" clId="{81E9B007-0C2C-493E-9B93-55A62C9C1F12}" dt="2026-01-22T10:45:42.287" v="5138" actId="478"/>
          <ac:picMkLst>
            <pc:docMk/>
            <pc:sldMk cId="3208212501" sldId="683"/>
            <ac:picMk id="6" creationId="{B80D8815-944A-FE22-7D93-4E48B11C95E5}"/>
          </ac:picMkLst>
        </pc:picChg>
      </pc:sldChg>
      <pc:sldChg chg="add">
        <pc:chgData name="Matthieu De Mari" userId="dfb708c9-d8dc-439f-9a3b-c772bf4a311c" providerId="ADAL" clId="{81E9B007-0C2C-493E-9B93-55A62C9C1F12}" dt="2026-01-22T10:45:40.131" v="5137" actId="2890"/>
        <pc:sldMkLst>
          <pc:docMk/>
          <pc:sldMk cId="3975241159" sldId="684"/>
        </pc:sldMkLst>
      </pc:sldChg>
      <pc:sldChg chg="addSp modSp add mod">
        <pc:chgData name="Matthieu De Mari" userId="dfb708c9-d8dc-439f-9a3b-c772bf4a311c" providerId="ADAL" clId="{81E9B007-0C2C-493E-9B93-55A62C9C1F12}" dt="2026-01-22T10:47:37.602" v="5362" actId="20577"/>
        <pc:sldMkLst>
          <pc:docMk/>
          <pc:sldMk cId="3302559925" sldId="685"/>
        </pc:sldMkLst>
        <pc:spChg chg="mod">
          <ac:chgData name="Matthieu De Mari" userId="dfb708c9-d8dc-439f-9a3b-c772bf4a311c" providerId="ADAL" clId="{81E9B007-0C2C-493E-9B93-55A62C9C1F12}" dt="2026-01-22T10:47:37.602" v="5362" actId="20577"/>
          <ac:spMkLst>
            <pc:docMk/>
            <pc:sldMk cId="3302559925" sldId="685"/>
            <ac:spMk id="2" creationId="{37D4DE10-453D-39CE-FA06-7815CF034605}"/>
          </ac:spMkLst>
        </pc:spChg>
        <pc:spChg chg="mod">
          <ac:chgData name="Matthieu De Mari" userId="dfb708c9-d8dc-439f-9a3b-c772bf4a311c" providerId="ADAL" clId="{81E9B007-0C2C-493E-9B93-55A62C9C1F12}" dt="2026-01-22T10:47:17.529" v="5347" actId="12"/>
          <ac:spMkLst>
            <pc:docMk/>
            <pc:sldMk cId="3302559925" sldId="685"/>
            <ac:spMk id="3" creationId="{2CE8B939-9CF2-E987-6DA0-7695600D19FA}"/>
          </ac:spMkLst>
        </pc:spChg>
        <pc:picChg chg="add mod">
          <ac:chgData name="Matthieu De Mari" userId="dfb708c9-d8dc-439f-9a3b-c772bf4a311c" providerId="ADAL" clId="{81E9B007-0C2C-493E-9B93-55A62C9C1F12}" dt="2026-01-22T10:46:38.436" v="5241" actId="1076"/>
          <ac:picMkLst>
            <pc:docMk/>
            <pc:sldMk cId="3302559925" sldId="685"/>
            <ac:picMk id="5" creationId="{55BE9A42-81ED-C31E-D7B6-1D5E0F00C8F3}"/>
          </ac:picMkLst>
        </pc:picChg>
      </pc:sldChg>
      <pc:sldChg chg="modSp add mod modClrScheme chgLayout">
        <pc:chgData name="Matthieu De Mari" userId="dfb708c9-d8dc-439f-9a3b-c772bf4a311c" providerId="ADAL" clId="{81E9B007-0C2C-493E-9B93-55A62C9C1F12}" dt="2026-01-22T10:50:46.751" v="5690" actId="700"/>
        <pc:sldMkLst>
          <pc:docMk/>
          <pc:sldMk cId="2607555637" sldId="686"/>
        </pc:sldMkLst>
        <pc:spChg chg="mod ord">
          <ac:chgData name="Matthieu De Mari" userId="dfb708c9-d8dc-439f-9a3b-c772bf4a311c" providerId="ADAL" clId="{81E9B007-0C2C-493E-9B93-55A62C9C1F12}" dt="2026-01-22T10:50:46.751" v="5690" actId="700"/>
          <ac:spMkLst>
            <pc:docMk/>
            <pc:sldMk cId="2607555637" sldId="686"/>
            <ac:spMk id="2" creationId="{B67A3160-142A-F1EC-D4E1-7B1A97E206AE}"/>
          </ac:spMkLst>
        </pc:spChg>
        <pc:spChg chg="mod ord">
          <ac:chgData name="Matthieu De Mari" userId="dfb708c9-d8dc-439f-9a3b-c772bf4a311c" providerId="ADAL" clId="{81E9B007-0C2C-493E-9B93-55A62C9C1F12}" dt="2026-01-22T10:50:46.751" v="5690" actId="700"/>
          <ac:spMkLst>
            <pc:docMk/>
            <pc:sldMk cId="2607555637" sldId="686"/>
            <ac:spMk id="3" creationId="{2D108765-E01B-B8A4-4DF6-64F4056CEC5B}"/>
          </ac:spMkLst>
        </pc:spChg>
      </pc:sldChg>
      <pc:sldChg chg="addSp modSp add mod modClrScheme chgLayout">
        <pc:chgData name="Matthieu De Mari" userId="dfb708c9-d8dc-439f-9a3b-c772bf4a311c" providerId="ADAL" clId="{81E9B007-0C2C-493E-9B93-55A62C9C1F12}" dt="2026-01-22T10:51:09.460" v="5702" actId="700"/>
        <pc:sldMkLst>
          <pc:docMk/>
          <pc:sldMk cId="2910346804" sldId="687"/>
        </pc:sldMkLst>
        <pc:spChg chg="mod ord">
          <ac:chgData name="Matthieu De Mari" userId="dfb708c9-d8dc-439f-9a3b-c772bf4a311c" providerId="ADAL" clId="{81E9B007-0C2C-493E-9B93-55A62C9C1F12}" dt="2026-01-22T10:51:09.460" v="5702" actId="700"/>
          <ac:spMkLst>
            <pc:docMk/>
            <pc:sldMk cId="2910346804" sldId="687"/>
            <ac:spMk id="2" creationId="{42AFCF5B-46C4-528A-D977-D72798852FBC}"/>
          </ac:spMkLst>
        </pc:spChg>
        <pc:spChg chg="mod ord">
          <ac:chgData name="Matthieu De Mari" userId="dfb708c9-d8dc-439f-9a3b-c772bf4a311c" providerId="ADAL" clId="{81E9B007-0C2C-493E-9B93-55A62C9C1F12}" dt="2026-01-22T10:51:09.460" v="5702" actId="700"/>
          <ac:spMkLst>
            <pc:docMk/>
            <pc:sldMk cId="2910346804" sldId="687"/>
            <ac:spMk id="3" creationId="{87F498E5-6193-DAFB-C8B5-19738F16E556}"/>
          </ac:spMkLst>
        </pc:spChg>
        <pc:picChg chg="add mod modCrop">
          <ac:chgData name="Matthieu De Mari" userId="dfb708c9-d8dc-439f-9a3b-c772bf4a311c" providerId="ADAL" clId="{81E9B007-0C2C-493E-9B93-55A62C9C1F12}" dt="2026-01-22T10:49:48.236" v="5680" actId="1076"/>
          <ac:picMkLst>
            <pc:docMk/>
            <pc:sldMk cId="2910346804" sldId="687"/>
            <ac:picMk id="5" creationId="{B3E344C6-6D06-10E7-CE24-605C89689B3A}"/>
          </ac:picMkLst>
        </pc:picChg>
      </pc:sldChg>
      <pc:sldChg chg="addSp delSp modSp add mod modClrScheme chgLayout">
        <pc:chgData name="Matthieu De Mari" userId="dfb708c9-d8dc-439f-9a3b-c772bf4a311c" providerId="ADAL" clId="{81E9B007-0C2C-493E-9B93-55A62C9C1F12}" dt="2026-01-22T10:51:12.663" v="5703" actId="700"/>
        <pc:sldMkLst>
          <pc:docMk/>
          <pc:sldMk cId="909631693" sldId="688"/>
        </pc:sldMkLst>
        <pc:spChg chg="mod ord">
          <ac:chgData name="Matthieu De Mari" userId="dfb708c9-d8dc-439f-9a3b-c772bf4a311c" providerId="ADAL" clId="{81E9B007-0C2C-493E-9B93-55A62C9C1F12}" dt="2026-01-22T10:51:12.663" v="5703" actId="700"/>
          <ac:spMkLst>
            <pc:docMk/>
            <pc:sldMk cId="909631693" sldId="688"/>
            <ac:spMk id="2" creationId="{6BDAFB86-34B8-60F4-7984-F83A16CE4F01}"/>
          </ac:spMkLst>
        </pc:spChg>
        <pc:spChg chg="mod ord">
          <ac:chgData name="Matthieu De Mari" userId="dfb708c9-d8dc-439f-9a3b-c772bf4a311c" providerId="ADAL" clId="{81E9B007-0C2C-493E-9B93-55A62C9C1F12}" dt="2026-01-22T10:51:12.663" v="5703" actId="700"/>
          <ac:spMkLst>
            <pc:docMk/>
            <pc:sldMk cId="909631693" sldId="688"/>
            <ac:spMk id="3" creationId="{7567A210-D27B-85AF-91C5-2F4B93069B0C}"/>
          </ac:spMkLst>
        </pc:spChg>
        <pc:picChg chg="del">
          <ac:chgData name="Matthieu De Mari" userId="dfb708c9-d8dc-439f-9a3b-c772bf4a311c" providerId="ADAL" clId="{81E9B007-0C2C-493E-9B93-55A62C9C1F12}" dt="2026-01-22T10:50:00.027" v="5682" actId="478"/>
          <ac:picMkLst>
            <pc:docMk/>
            <pc:sldMk cId="909631693" sldId="688"/>
            <ac:picMk id="5" creationId="{77189C6A-0D68-740B-001B-6C55C1879A59}"/>
          </ac:picMkLst>
        </pc:picChg>
        <pc:picChg chg="add mod modCrop">
          <ac:chgData name="Matthieu De Mari" userId="dfb708c9-d8dc-439f-9a3b-c772bf4a311c" providerId="ADAL" clId="{81E9B007-0C2C-493E-9B93-55A62C9C1F12}" dt="2026-01-22T10:50:08.751" v="5686" actId="14100"/>
          <ac:picMkLst>
            <pc:docMk/>
            <pc:sldMk cId="909631693" sldId="688"/>
            <ac:picMk id="6" creationId="{9AD8760C-2DCC-5EF8-D725-9463C05D66AB}"/>
          </ac:picMkLst>
        </pc:picChg>
      </pc:sldChg>
      <pc:sldChg chg="addSp modSp add mod ord modClrScheme chgLayout">
        <pc:chgData name="Matthieu De Mari" userId="dfb708c9-d8dc-439f-9a3b-c772bf4a311c" providerId="ADAL" clId="{81E9B007-0C2C-493E-9B93-55A62C9C1F12}" dt="2026-01-22T10:51:04.450" v="5701" actId="1035"/>
        <pc:sldMkLst>
          <pc:docMk/>
          <pc:sldMk cId="264852092" sldId="689"/>
        </pc:sldMkLst>
        <pc:spChg chg="mod ord">
          <ac:chgData name="Matthieu De Mari" userId="dfb708c9-d8dc-439f-9a3b-c772bf4a311c" providerId="ADAL" clId="{81E9B007-0C2C-493E-9B93-55A62C9C1F12}" dt="2026-01-22T10:50:54.110" v="5691" actId="700"/>
          <ac:spMkLst>
            <pc:docMk/>
            <pc:sldMk cId="264852092" sldId="689"/>
            <ac:spMk id="2" creationId="{8AC442E3-6573-1E55-0B45-A926DEEB4F86}"/>
          </ac:spMkLst>
        </pc:spChg>
        <pc:spChg chg="mod ord">
          <ac:chgData name="Matthieu De Mari" userId="dfb708c9-d8dc-439f-9a3b-c772bf4a311c" providerId="ADAL" clId="{81E9B007-0C2C-493E-9B93-55A62C9C1F12}" dt="2026-01-22T10:50:54.110" v="5691" actId="700"/>
          <ac:spMkLst>
            <pc:docMk/>
            <pc:sldMk cId="264852092" sldId="689"/>
            <ac:spMk id="3" creationId="{6CBC9C5B-989A-2B3C-DF5D-5EB47C9A56BC}"/>
          </ac:spMkLst>
        </pc:spChg>
        <pc:picChg chg="add mod">
          <ac:chgData name="Matthieu De Mari" userId="dfb708c9-d8dc-439f-9a3b-c772bf4a311c" providerId="ADAL" clId="{81E9B007-0C2C-493E-9B93-55A62C9C1F12}" dt="2026-01-22T10:51:04.450" v="5701" actId="1035"/>
          <ac:picMkLst>
            <pc:docMk/>
            <pc:sldMk cId="264852092" sldId="689"/>
            <ac:picMk id="5" creationId="{4F8A6D20-789B-6DD7-CE19-7533776A8567}"/>
          </ac:picMkLst>
        </pc:picChg>
      </pc:sldChg>
      <pc:sldChg chg="delSp modSp add mod">
        <pc:chgData name="Matthieu De Mari" userId="dfb708c9-d8dc-439f-9a3b-c772bf4a311c" providerId="ADAL" clId="{81E9B007-0C2C-493E-9B93-55A62C9C1F12}" dt="2026-01-22T10:52:21.647" v="5914" actId="478"/>
        <pc:sldMkLst>
          <pc:docMk/>
          <pc:sldMk cId="892623586" sldId="690"/>
        </pc:sldMkLst>
        <pc:spChg chg="mod">
          <ac:chgData name="Matthieu De Mari" userId="dfb708c9-d8dc-439f-9a3b-c772bf4a311c" providerId="ADAL" clId="{81E9B007-0C2C-493E-9B93-55A62C9C1F12}" dt="2026-01-22T10:51:33.754" v="5715" actId="20577"/>
          <ac:spMkLst>
            <pc:docMk/>
            <pc:sldMk cId="892623586" sldId="690"/>
            <ac:spMk id="2" creationId="{2ABCA983-48D3-704B-6B53-737F5B6B4FB3}"/>
          </ac:spMkLst>
        </pc:spChg>
        <pc:spChg chg="mod">
          <ac:chgData name="Matthieu De Mari" userId="dfb708c9-d8dc-439f-9a3b-c772bf4a311c" providerId="ADAL" clId="{81E9B007-0C2C-493E-9B93-55A62C9C1F12}" dt="2026-01-22T10:52:19.886" v="5913" actId="20577"/>
          <ac:spMkLst>
            <pc:docMk/>
            <pc:sldMk cId="892623586" sldId="690"/>
            <ac:spMk id="3" creationId="{57630253-174D-6BFF-BA77-F687813A1DE6}"/>
          </ac:spMkLst>
        </pc:spChg>
        <pc:picChg chg="del">
          <ac:chgData name="Matthieu De Mari" userId="dfb708c9-d8dc-439f-9a3b-c772bf4a311c" providerId="ADAL" clId="{81E9B007-0C2C-493E-9B93-55A62C9C1F12}" dt="2026-01-22T10:52:21.647" v="5914" actId="478"/>
          <ac:picMkLst>
            <pc:docMk/>
            <pc:sldMk cId="892623586" sldId="690"/>
            <ac:picMk id="5" creationId="{DE15F70B-DB8A-F724-70EE-4AB90DEC29CF}"/>
          </ac:picMkLst>
        </pc:picChg>
      </pc:sldChg>
      <pc:sldChg chg="addSp modSp add mod">
        <pc:chgData name="Matthieu De Mari" userId="dfb708c9-d8dc-439f-9a3b-c772bf4a311c" providerId="ADAL" clId="{81E9B007-0C2C-493E-9B93-55A62C9C1F12}" dt="2026-01-22T10:52:38.736" v="5919" actId="1076"/>
        <pc:sldMkLst>
          <pc:docMk/>
          <pc:sldMk cId="731511389" sldId="691"/>
        </pc:sldMkLst>
        <pc:picChg chg="add mod">
          <ac:chgData name="Matthieu De Mari" userId="dfb708c9-d8dc-439f-9a3b-c772bf4a311c" providerId="ADAL" clId="{81E9B007-0C2C-493E-9B93-55A62C9C1F12}" dt="2026-01-22T10:52:38.736" v="5919" actId="1076"/>
          <ac:picMkLst>
            <pc:docMk/>
            <pc:sldMk cId="731511389" sldId="691"/>
            <ac:picMk id="5" creationId="{DB4E62AF-E060-005F-70AA-4CD41CBE8160}"/>
          </ac:picMkLst>
        </pc:picChg>
      </pc:sldChg>
      <pc:sldChg chg="addSp delSp modSp add mod">
        <pc:chgData name="Matthieu De Mari" userId="dfb708c9-d8dc-439f-9a3b-c772bf4a311c" providerId="ADAL" clId="{81E9B007-0C2C-493E-9B93-55A62C9C1F12}" dt="2026-01-22T10:52:59.108" v="5925" actId="1076"/>
        <pc:sldMkLst>
          <pc:docMk/>
          <pc:sldMk cId="2784689271" sldId="692"/>
        </pc:sldMkLst>
        <pc:picChg chg="del">
          <ac:chgData name="Matthieu De Mari" userId="dfb708c9-d8dc-439f-9a3b-c772bf4a311c" providerId="ADAL" clId="{81E9B007-0C2C-493E-9B93-55A62C9C1F12}" dt="2026-01-22T10:52:51.819" v="5921" actId="478"/>
          <ac:picMkLst>
            <pc:docMk/>
            <pc:sldMk cId="2784689271" sldId="692"/>
            <ac:picMk id="5" creationId="{01E865B1-F753-DADE-5609-ACCE6D3FEF56}"/>
          </ac:picMkLst>
        </pc:picChg>
        <pc:picChg chg="add mod">
          <ac:chgData name="Matthieu De Mari" userId="dfb708c9-d8dc-439f-9a3b-c772bf4a311c" providerId="ADAL" clId="{81E9B007-0C2C-493E-9B93-55A62C9C1F12}" dt="2026-01-22T10:52:59.108" v="5925" actId="1076"/>
          <ac:picMkLst>
            <pc:docMk/>
            <pc:sldMk cId="2784689271" sldId="692"/>
            <ac:picMk id="6" creationId="{3D2A8E8C-D96A-1AF3-6E15-00552D6136B7}"/>
          </ac:picMkLst>
        </pc:picChg>
      </pc:sldChg>
      <pc:sldChg chg="addSp modSp add mod">
        <pc:chgData name="Matthieu De Mari" userId="dfb708c9-d8dc-439f-9a3b-c772bf4a311c" providerId="ADAL" clId="{81E9B007-0C2C-493E-9B93-55A62C9C1F12}" dt="2026-01-22T10:53:30.841" v="5952" actId="1036"/>
        <pc:sldMkLst>
          <pc:docMk/>
          <pc:sldMk cId="111943848" sldId="693"/>
        </pc:sldMkLst>
        <pc:spChg chg="mod">
          <ac:chgData name="Matthieu De Mari" userId="dfb708c9-d8dc-439f-9a3b-c772bf4a311c" providerId="ADAL" clId="{81E9B007-0C2C-493E-9B93-55A62C9C1F12}" dt="2026-01-22T10:53:28.421" v="5938" actId="20577"/>
          <ac:spMkLst>
            <pc:docMk/>
            <pc:sldMk cId="111943848" sldId="693"/>
            <ac:spMk id="3" creationId="{048AF15C-817C-1E4A-BC49-A63A21814C82}"/>
          </ac:spMkLst>
        </pc:spChg>
        <pc:picChg chg="add mod">
          <ac:chgData name="Matthieu De Mari" userId="dfb708c9-d8dc-439f-9a3b-c772bf4a311c" providerId="ADAL" clId="{81E9B007-0C2C-493E-9B93-55A62C9C1F12}" dt="2026-01-22T10:53:30.841" v="5952" actId="1036"/>
          <ac:picMkLst>
            <pc:docMk/>
            <pc:sldMk cId="111943848" sldId="693"/>
            <ac:picMk id="5" creationId="{08ACAD4B-6F45-F6FC-1122-B839493092ED}"/>
          </ac:picMkLst>
        </pc:picChg>
      </pc:sldChg>
      <pc:sldChg chg="delSp modSp add mod">
        <pc:chgData name="Matthieu De Mari" userId="dfb708c9-d8dc-439f-9a3b-c772bf4a311c" providerId="ADAL" clId="{81E9B007-0C2C-493E-9B93-55A62C9C1F12}" dt="2026-01-22T10:59:38.307" v="6495" actId="20577"/>
        <pc:sldMkLst>
          <pc:docMk/>
          <pc:sldMk cId="761962972" sldId="694"/>
        </pc:sldMkLst>
        <pc:spChg chg="mod">
          <ac:chgData name="Matthieu De Mari" userId="dfb708c9-d8dc-439f-9a3b-c772bf4a311c" providerId="ADAL" clId="{81E9B007-0C2C-493E-9B93-55A62C9C1F12}" dt="2026-01-22T10:53:44.804" v="5970" actId="20577"/>
          <ac:spMkLst>
            <pc:docMk/>
            <pc:sldMk cId="761962972" sldId="694"/>
            <ac:spMk id="2" creationId="{5177D783-786B-C3A4-94B3-C078C2DCD58D}"/>
          </ac:spMkLst>
        </pc:spChg>
        <pc:spChg chg="mod">
          <ac:chgData name="Matthieu De Mari" userId="dfb708c9-d8dc-439f-9a3b-c772bf4a311c" providerId="ADAL" clId="{81E9B007-0C2C-493E-9B93-55A62C9C1F12}" dt="2026-01-22T10:59:38.307" v="6495" actId="20577"/>
          <ac:spMkLst>
            <pc:docMk/>
            <pc:sldMk cId="761962972" sldId="694"/>
            <ac:spMk id="3" creationId="{A348876E-6F4D-425F-6EEF-4FDFA2D04B8B}"/>
          </ac:spMkLst>
        </pc:spChg>
        <pc:picChg chg="del">
          <ac:chgData name="Matthieu De Mari" userId="dfb708c9-d8dc-439f-9a3b-c772bf4a311c" providerId="ADAL" clId="{81E9B007-0C2C-493E-9B93-55A62C9C1F12}" dt="2026-01-22T10:53:46.967" v="5971" actId="478"/>
          <ac:picMkLst>
            <pc:docMk/>
            <pc:sldMk cId="761962972" sldId="694"/>
            <ac:picMk id="5" creationId="{231C3070-DE91-4475-6675-23127D9E4752}"/>
          </ac:picMkLst>
        </pc:pic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diagrams/_rels/data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</a:t>
              </a:r>
              <a:r>
                <a:rPr lang="en-GB" i="0" dirty="0">
                  <a:latin typeface="Cambria Math" panose="02040503050406030204" pitchFamily="18" charset="0"/>
                </a:rPr>
                <a:t>1</a:t>
              </a:r>
              <a:endParaRPr lang="en-GB" dirty="0"/>
            </a:p>
          </dgm:t>
        </dgm:pt>
      </mc:Fallback>
    </mc:AlternateConten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 dirty="0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 dirty="0"/>
        </a:p>
      </dgm:t>
    </dgm:pt>
    <mc:AlternateContent xmlns:mc="http://schemas.openxmlformats.org/markup-compatibility/2006">
      <mc:Choice xmlns:a14="http://schemas.microsoft.com/office/drawing/2010/main" Requires="a14"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</a:t>
              </a:r>
              <a:r>
                <a:rPr lang="en-GB" i="0" dirty="0">
                  <a:latin typeface="Cambria Math" panose="02040503050406030204" pitchFamily="18" charset="0"/>
                </a:rPr>
                <a:t>1</a:t>
              </a:r>
              <a:endParaRPr lang="en-GB" dirty="0"/>
            </a:p>
          </dgm:t>
        </dgm:pt>
      </mc:Fallback>
    </mc:AlternateConten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16E82D-168C-4A36-AA25-38CD8066DBF4}">
      <dgm:prSet phldrT="[Text]" phldr="0"/>
      <dgm:spPr>
        <a:blipFill>
          <a:blip xmlns:r="http://schemas.openxmlformats.org/officeDocument/2006/relationships" r:embed="rId1"/>
          <a:stretch>
            <a:fillRect l="-1705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dgm:pt modelId="{0C8D6073-A4F0-4562-A44D-6F58FD353664}">
      <dgm:prSet phldrT="[Text]" phldr="0"/>
      <dgm:spPr>
        <a:blipFill>
          <a:blip xmlns:r="http://schemas.openxmlformats.org/officeDocument/2006/relationships" r:embed="rId2"/>
          <a:stretch>
            <a:fillRect t="-862" b="-517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_𝑇</a:t>
              </a:r>
              <a:endParaRPr lang="en-GB" dirty="0"/>
            </a:p>
          </dgm:t>
        </dgm:pt>
      </mc:Fallback>
    </mc:AlternateConten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_𝑇</a:t>
              </a:r>
              <a:endParaRPr lang="en-GB" dirty="0"/>
            </a:p>
          </dgm:t>
        </dgm:pt>
      </mc:Fallback>
    </mc:AlternateConten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16E82D-168C-4A36-AA25-38CD8066DBF4}">
      <dgm:prSet phldrT="[Text]" phldr="0"/>
      <dgm:spPr>
        <a:blipFill>
          <a:blip xmlns:r="http://schemas.openxmlformats.org/officeDocument/2006/relationships" r:embed="rId1"/>
          <a:stretch>
            <a:fillRect l="-2841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dgm:pt modelId="{0C8D6073-A4F0-4562-A44D-6F58FD353664}">
      <dgm:prSet phldrT="[Text]" phldr="0"/>
      <dgm:spPr>
        <a:blipFill>
          <a:blip xmlns:r="http://schemas.openxmlformats.org/officeDocument/2006/relationships" r:embed="rId2"/>
          <a:stretch>
            <a:fillRect b="-517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</a:t>
              </a:r>
              <a:r>
                <a:rPr lang="en-GB" i="0" dirty="0">
                  <a:latin typeface="Cambria Math" panose="02040503050406030204" pitchFamily="18" charset="0"/>
                </a:rPr>
                <a:t>1</a:t>
              </a:r>
              <a:endParaRPr lang="en-GB" dirty="0"/>
            </a:p>
          </dgm:t>
        </dgm:pt>
      </mc:Fallback>
    </mc:AlternateConten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</a:t>
              </a:r>
              <a:r>
                <a:rPr lang="en-GB" i="0" dirty="0">
                  <a:latin typeface="Cambria Math" panose="02040503050406030204" pitchFamily="18" charset="0"/>
                </a:rPr>
                <a:t>1</a:t>
              </a:r>
              <a:endParaRPr lang="en-GB" dirty="0"/>
            </a:p>
          </dgm:t>
        </dgm:pt>
      </mc:Fallback>
    </mc:AlternateConten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16E82D-168C-4A36-AA25-38CD8066DBF4}">
      <dgm:prSet phldrT="[Text]" phldr="0"/>
      <dgm:spPr>
        <a:blipFill>
          <a:blip xmlns:r="http://schemas.openxmlformats.org/officeDocument/2006/relationships" r:embed="rId1"/>
          <a:stretch>
            <a:fillRect l="-1705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dgm:pt modelId="{0C8D6073-A4F0-4562-A44D-6F58FD353664}">
      <dgm:prSet phldrT="[Text]" phldr="0"/>
      <dgm:spPr>
        <a:blipFill>
          <a:blip xmlns:r="http://schemas.openxmlformats.org/officeDocument/2006/relationships" r:embed="rId2"/>
          <a:stretch>
            <a:fillRect b="-517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_2</a:t>
              </a:r>
              <a:endParaRPr lang="en-GB" dirty="0"/>
            </a:p>
          </dgm:t>
        </dgm:pt>
      </mc:Fallback>
    </mc:AlternateConten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_2</a:t>
              </a:r>
              <a:endParaRPr lang="en-GB" dirty="0"/>
            </a:p>
          </dgm:t>
        </dgm:pt>
      </mc:Fallback>
    </mc:AlternateConten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16E82D-168C-4A36-AA25-38CD8066DBF4}">
      <dgm:prSet phldrT="[Text]" phldr="0"/>
      <dgm:spPr>
        <a:blipFill>
          <a:blip xmlns:r="http://schemas.openxmlformats.org/officeDocument/2006/relationships" r:embed="rId1"/>
          <a:stretch>
            <a:fillRect l="-1705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dgm:pt modelId="{0C8D6073-A4F0-4562-A44D-6F58FD353664}">
      <dgm:prSet phldrT="[Text]" phldr="0"/>
      <dgm:spPr>
        <a:blipFill>
          <a:blip xmlns:r="http://schemas.openxmlformats.org/officeDocument/2006/relationships" r:embed="rId2"/>
          <a:stretch>
            <a:fillRect t="-862" b="-517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_𝑇</a:t>
              </a:r>
              <a:endParaRPr lang="en-GB" dirty="0"/>
            </a:p>
          </dgm:t>
        </dgm:pt>
      </mc:Fallback>
    </mc:AlternateConten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_𝑇</a:t>
              </a:r>
              <a:endParaRPr lang="en-GB" dirty="0"/>
            </a:p>
          </dgm:t>
        </dgm:pt>
      </mc:Fallback>
    </mc:AlternateConten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16E82D-168C-4A36-AA25-38CD8066DBF4}">
      <dgm:prSet phldrT="[Text]" phldr="0"/>
      <dgm:spPr>
        <a:blipFill>
          <a:blip xmlns:r="http://schemas.openxmlformats.org/officeDocument/2006/relationships" r:embed="rId1"/>
          <a:stretch>
            <a:fillRect l="-2841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dgm:pt modelId="{0C8D6073-A4F0-4562-A44D-6F58FD353664}">
      <dgm:prSet phldrT="[Text]" phldr="0"/>
      <dgm:spPr>
        <a:blipFill>
          <a:blip xmlns:r="http://schemas.openxmlformats.org/officeDocument/2006/relationships" r:embed="rId2"/>
          <a:stretch>
            <a:fillRect b="-517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16E82D-168C-4A36-AA25-38CD8066DBF4}">
      <dgm:prSet phldrT="[Text]" phldr="0"/>
      <dgm:spPr>
        <a:blipFill>
          <a:blip xmlns:r="http://schemas.openxmlformats.org/officeDocument/2006/relationships" r:embed="rId1"/>
          <a:stretch>
            <a:fillRect l="-1705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 dirty="0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 dirty="0"/>
        </a:p>
      </dgm:t>
    </dgm:pt>
    <dgm:pt modelId="{0C8D6073-A4F0-4562-A44D-6F58FD353664}">
      <dgm:prSet phldrT="[Text]" phldr="0"/>
      <dgm:spPr>
        <a:blipFill>
          <a:blip xmlns:r="http://schemas.openxmlformats.org/officeDocument/2006/relationships" r:embed="rId2"/>
          <a:stretch>
            <a:fillRect b="-517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_2</a:t>
              </a:r>
              <a:endParaRPr lang="en-GB" dirty="0"/>
            </a:p>
          </dgm:t>
        </dgm:pt>
      </mc:Fallback>
    </mc:AlternateConten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 dirty="0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 dirty="0"/>
        </a:p>
      </dgm:t>
    </dgm:pt>
    <mc:AlternateContent xmlns:mc="http://schemas.openxmlformats.org/markup-compatibility/2006">
      <mc:Choice xmlns:a14="http://schemas.microsoft.com/office/drawing/2010/main" Requires="a14"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_2</a:t>
              </a:r>
              <a:endParaRPr lang="en-GB" dirty="0"/>
            </a:p>
          </dgm:t>
        </dgm:pt>
      </mc:Fallback>
    </mc:AlternateConten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16E82D-168C-4A36-AA25-38CD8066DBF4}">
      <dgm:prSet phldrT="[Text]" phldr="0"/>
      <dgm:spPr>
        <a:blipFill>
          <a:blip xmlns:r="http://schemas.openxmlformats.org/officeDocument/2006/relationships" r:embed="rId1"/>
          <a:stretch>
            <a:fillRect l="-1705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 dirty="0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 dirty="0"/>
        </a:p>
      </dgm:t>
    </dgm:pt>
    <dgm:pt modelId="{0C8D6073-A4F0-4562-A44D-6F58FD353664}">
      <dgm:prSet phldrT="[Text]" phldr="0"/>
      <dgm:spPr>
        <a:blipFill>
          <a:blip xmlns:r="http://schemas.openxmlformats.org/officeDocument/2006/relationships" r:embed="rId2"/>
          <a:stretch>
            <a:fillRect t="-862" b="-517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_𝑇</a:t>
              </a:r>
              <a:endParaRPr lang="en-GB" dirty="0"/>
            </a:p>
          </dgm:t>
        </dgm:pt>
      </mc:Fallback>
    </mc:AlternateConten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 dirty="0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 dirty="0"/>
        </a:p>
      </dgm:t>
    </dgm:pt>
    <mc:AlternateContent xmlns:mc="http://schemas.openxmlformats.org/markup-compatibility/2006">
      <mc:Choice xmlns:a14="http://schemas.microsoft.com/office/drawing/2010/main" Requires="a14"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𝑇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_𝑇</a:t>
              </a:r>
              <a:endParaRPr lang="en-GB" dirty="0"/>
            </a:p>
          </dgm:t>
        </dgm:pt>
      </mc:Fallback>
    </mc:AlternateConten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16E82D-168C-4A36-AA25-38CD8066DBF4}">
      <dgm:prSet phldrT="[Text]" phldr="0"/>
      <dgm:spPr>
        <a:blipFill>
          <a:blip xmlns:r="http://schemas.openxmlformats.org/officeDocument/2006/relationships" r:embed="rId1"/>
          <a:stretch>
            <a:fillRect l="-2841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 dirty="0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 dirty="0"/>
        </a:p>
      </dgm:t>
    </dgm:pt>
    <dgm:pt modelId="{0C8D6073-A4F0-4562-A44D-6F58FD353664}">
      <dgm:prSet phldrT="[Text]" phldr="0"/>
      <dgm:spPr>
        <a:blipFill>
          <a:blip xmlns:r="http://schemas.openxmlformats.org/officeDocument/2006/relationships" r:embed="rId2"/>
          <a:stretch>
            <a:fillRect b="-517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</a:t>
              </a:r>
              <a:r>
                <a:rPr lang="en-GB" i="0" dirty="0">
                  <a:latin typeface="Cambria Math" panose="02040503050406030204" pitchFamily="18" charset="0"/>
                </a:rPr>
                <a:t>1</a:t>
              </a:r>
              <a:endParaRPr lang="en-GB" dirty="0"/>
            </a:p>
          </dgm:t>
        </dgm:pt>
      </mc:Fallback>
    </mc:AlternateConten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</a:t>
              </a:r>
              <a:r>
                <a:rPr lang="en-GB" i="0" dirty="0">
                  <a:latin typeface="Cambria Math" panose="02040503050406030204" pitchFamily="18" charset="0"/>
                </a:rPr>
                <a:t>1</a:t>
              </a:r>
              <a:endParaRPr lang="en-GB" dirty="0"/>
            </a:p>
          </dgm:t>
        </dgm:pt>
      </mc:Fallback>
    </mc:AlternateConten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716E82D-168C-4A36-AA25-38CD8066DBF4}">
      <dgm:prSet phldrT="[Text]" phldr="0"/>
      <dgm:spPr>
        <a:blipFill>
          <a:blip xmlns:r="http://schemas.openxmlformats.org/officeDocument/2006/relationships" r:embed="rId1"/>
          <a:stretch>
            <a:fillRect l="-1705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dgm:pt modelId="{0C8D6073-A4F0-4562-A44D-6F58FD353664}">
      <dgm:prSet phldrT="[Text]" phldr="0"/>
      <dgm:spPr>
        <a:blipFill>
          <a:blip xmlns:r="http://schemas.openxmlformats.org/officeDocument/2006/relationships" r:embed="rId2"/>
          <a:stretch>
            <a:fillRect b="-5172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88CFB1C-EEF9-4F70-B52F-CCBE8594C920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716E82D-168C-4A36-AA25-38CD8066DBF4}">
          <dgm:prSet phldrT="[Text]" phldr="0"/>
          <dgm:spPr/>
          <dgm:t>
            <a:bodyPr/>
            <a:lstStyle/>
            <a:p>
              <a:r>
                <a:rPr lang="en-GB" dirty="0"/>
                <a:t>Frame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_2</a:t>
              </a:r>
              <a:endParaRPr lang="en-GB" dirty="0"/>
            </a:p>
          </dgm:t>
        </dgm:pt>
      </mc:Fallback>
    </mc:AlternateContent>
    <dgm:pt modelId="{CC0829E6-F914-452B-AAA9-CA2C361BE2DA}" type="parTrans" cxnId="{FDA9C980-5C2B-40BA-9374-F14FB8855972}">
      <dgm:prSet/>
      <dgm:spPr/>
      <dgm:t>
        <a:bodyPr/>
        <a:lstStyle/>
        <a:p>
          <a:endParaRPr lang="en-GB"/>
        </a:p>
      </dgm:t>
    </dgm:pt>
    <dgm:pt modelId="{706F099A-AAE3-420B-BE6E-C0A76FC6FE57}" type="sibTrans" cxnId="{FDA9C980-5C2B-40BA-9374-F14FB8855972}">
      <dgm:prSet/>
      <dgm:spPr/>
      <dgm:t>
        <a:bodyPr/>
        <a:lstStyle/>
        <a:p>
          <a:endParaRPr lang="en-GB"/>
        </a:p>
      </dgm:t>
    </dgm:pt>
    <dgm:pt modelId="{609E8E01-C4F6-4F5B-82EC-CFE0E8549CEC}">
      <dgm:prSet phldrT="[Text]" phldr="0"/>
      <dgm:spPr/>
      <dgm:t>
        <a:bodyPr/>
        <a:lstStyle/>
        <a:p>
          <a:r>
            <a:rPr lang="en-GB" dirty="0"/>
            <a:t>CNN</a:t>
          </a:r>
        </a:p>
      </dgm:t>
    </dgm:pt>
    <dgm:pt modelId="{9D8D255E-94F4-4D1E-A3D7-07697EF6A8A0}" type="parTrans" cxnId="{1845D728-B724-4704-8CF9-32A7A0D92D35}">
      <dgm:prSet/>
      <dgm:spPr/>
      <dgm:t>
        <a:bodyPr/>
        <a:lstStyle/>
        <a:p>
          <a:endParaRPr lang="en-GB"/>
        </a:p>
      </dgm:t>
    </dgm:pt>
    <dgm:pt modelId="{B7384C74-27D7-4FB5-905D-BBDC26492510}" type="sibTrans" cxnId="{1845D728-B724-4704-8CF9-32A7A0D92D35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>
      <mc:Choice xmlns:a14="http://schemas.microsoft.com/office/drawing/2010/main" Requires="a14"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14:m>
                <m:oMath xmlns:m="http://schemas.openxmlformats.org/officeDocument/2006/math">
                  <m:sSub>
                    <m:sSubPr>
                      <m:ctrlPr>
                        <a:rPr lang="fr-FR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𝐼</m:t>
                      </m:r>
                    </m:e>
                    <m:sub>
                      <m:r>
                        <a:rPr lang="fr-FR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>
        <dgm:pt modelId="{0C8D6073-A4F0-4562-A44D-6F58FD353664}">
          <dgm:prSet phldrT="[Text]" phldr="0"/>
          <dgm:spPr/>
          <dgm:t>
            <a:bodyPr/>
            <a:lstStyle/>
            <a:p>
              <a:r>
                <a:rPr lang="en-GB" dirty="0"/>
                <a:t>Output for </a:t>
              </a:r>
              <a:r>
                <a:rPr lang="en-GB" i="0" dirty="0">
                  <a:latin typeface="Cambria Math" panose="02040503050406030204" pitchFamily="18" charset="0"/>
                </a:rPr>
                <a:t>𝐼</a:t>
              </a:r>
              <a:r>
                <a:rPr lang="fr-FR" b="0" i="0" dirty="0">
                  <a:latin typeface="Cambria Math" panose="02040503050406030204" pitchFamily="18" charset="0"/>
                </a:rPr>
                <a:t>_2</a:t>
              </a:r>
              <a:endParaRPr lang="en-GB" dirty="0"/>
            </a:p>
          </dgm:t>
        </dgm:pt>
      </mc:Fallback>
    </mc:AlternateContent>
    <dgm:pt modelId="{7F7CC048-D276-4BE1-AA36-2F539B5509FA}" type="parTrans" cxnId="{C95519B5-4FE7-46FF-8F5E-49B7918C35C1}">
      <dgm:prSet/>
      <dgm:spPr/>
      <dgm:t>
        <a:bodyPr/>
        <a:lstStyle/>
        <a:p>
          <a:endParaRPr lang="en-GB"/>
        </a:p>
      </dgm:t>
    </dgm:pt>
    <dgm:pt modelId="{CDFB2946-EC4E-433B-86AE-4D1B1ECE73DA}" type="sibTrans" cxnId="{C95519B5-4FE7-46FF-8F5E-49B7918C35C1}">
      <dgm:prSet/>
      <dgm:spPr/>
      <dgm:t>
        <a:bodyPr/>
        <a:lstStyle/>
        <a:p>
          <a:endParaRPr lang="en-GB"/>
        </a:p>
      </dgm:t>
    </dgm:pt>
    <dgm:pt modelId="{0B534684-BEED-4A02-9F35-378D7AD0EFBD}" type="pres">
      <dgm:prSet presAssocID="{A88CFB1C-EEF9-4F70-B52F-CCBE8594C920}" presName="Name0" presStyleCnt="0">
        <dgm:presLayoutVars>
          <dgm:dir/>
          <dgm:resizeHandles val="exact"/>
        </dgm:presLayoutVars>
      </dgm:prSet>
      <dgm:spPr/>
    </dgm:pt>
    <dgm:pt modelId="{CD57BBCC-7ACB-4C56-ABC0-5D1EA1B60FC6}" type="pres">
      <dgm:prSet presAssocID="{0716E82D-168C-4A36-AA25-38CD8066DBF4}" presName="node" presStyleLbl="node1" presStyleIdx="0" presStyleCnt="3">
        <dgm:presLayoutVars>
          <dgm:bulletEnabled val="1"/>
        </dgm:presLayoutVars>
      </dgm:prSet>
      <dgm:spPr/>
    </dgm:pt>
    <dgm:pt modelId="{98F3933E-3285-480A-B116-CAC6A3538B1E}" type="pres">
      <dgm:prSet presAssocID="{706F099A-AAE3-420B-BE6E-C0A76FC6FE57}" presName="sibTrans" presStyleLbl="sibTrans2D1" presStyleIdx="0" presStyleCnt="2"/>
      <dgm:spPr/>
    </dgm:pt>
    <dgm:pt modelId="{24CC2AFA-CB6A-4C12-88A1-3940B936E65D}" type="pres">
      <dgm:prSet presAssocID="{706F099A-AAE3-420B-BE6E-C0A76FC6FE57}" presName="connectorText" presStyleLbl="sibTrans2D1" presStyleIdx="0" presStyleCnt="2"/>
      <dgm:spPr/>
    </dgm:pt>
    <dgm:pt modelId="{F20772FE-0E4B-4974-8369-7DA9472F550E}" type="pres">
      <dgm:prSet presAssocID="{609E8E01-C4F6-4F5B-82EC-CFE0E8549CEC}" presName="node" presStyleLbl="node1" presStyleIdx="1" presStyleCnt="3">
        <dgm:presLayoutVars>
          <dgm:bulletEnabled val="1"/>
        </dgm:presLayoutVars>
      </dgm:prSet>
      <dgm:spPr/>
    </dgm:pt>
    <dgm:pt modelId="{8DC1D9C5-B952-438C-A75B-1FEF11D78F7F}" type="pres">
      <dgm:prSet presAssocID="{B7384C74-27D7-4FB5-905D-BBDC26492510}" presName="sibTrans" presStyleLbl="sibTrans2D1" presStyleIdx="1" presStyleCnt="2"/>
      <dgm:spPr/>
    </dgm:pt>
    <dgm:pt modelId="{C715D193-800F-4BFE-BE74-722DFA20C8FC}" type="pres">
      <dgm:prSet presAssocID="{B7384C74-27D7-4FB5-905D-BBDC26492510}" presName="connectorText" presStyleLbl="sibTrans2D1" presStyleIdx="1" presStyleCnt="2"/>
      <dgm:spPr/>
    </dgm:pt>
    <dgm:pt modelId="{9B79F1E4-994A-492C-8B18-EB47AD0933D9}" type="pres">
      <dgm:prSet presAssocID="{0C8D6073-A4F0-4562-A44D-6F58FD35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8AB5B51C-81FC-4992-81B9-CDBC2DE956F2}" type="presOf" srcId="{B7384C74-27D7-4FB5-905D-BBDC26492510}" destId="{C715D193-800F-4BFE-BE74-722DFA20C8FC}" srcOrd="1" destOrd="0" presId="urn:microsoft.com/office/officeart/2005/8/layout/process1"/>
    <dgm:cxn modelId="{8A38821E-4634-41BB-9762-9BF190C35DFC}" type="presOf" srcId="{609E8E01-C4F6-4F5B-82EC-CFE0E8549CEC}" destId="{F20772FE-0E4B-4974-8369-7DA9472F550E}" srcOrd="0" destOrd="0" presId="urn:microsoft.com/office/officeart/2005/8/layout/process1"/>
    <dgm:cxn modelId="{1845D728-B724-4704-8CF9-32A7A0D92D35}" srcId="{A88CFB1C-EEF9-4F70-B52F-CCBE8594C920}" destId="{609E8E01-C4F6-4F5B-82EC-CFE0E8549CEC}" srcOrd="1" destOrd="0" parTransId="{9D8D255E-94F4-4D1E-A3D7-07697EF6A8A0}" sibTransId="{B7384C74-27D7-4FB5-905D-BBDC26492510}"/>
    <dgm:cxn modelId="{75129A6F-4CD3-44EE-B05C-0DCE172E2632}" type="presOf" srcId="{0716E82D-168C-4A36-AA25-38CD8066DBF4}" destId="{CD57BBCC-7ACB-4C56-ABC0-5D1EA1B60FC6}" srcOrd="0" destOrd="0" presId="urn:microsoft.com/office/officeart/2005/8/layout/process1"/>
    <dgm:cxn modelId="{FDA9C980-5C2B-40BA-9374-F14FB8855972}" srcId="{A88CFB1C-EEF9-4F70-B52F-CCBE8594C920}" destId="{0716E82D-168C-4A36-AA25-38CD8066DBF4}" srcOrd="0" destOrd="0" parTransId="{CC0829E6-F914-452B-AAA9-CA2C361BE2DA}" sibTransId="{706F099A-AAE3-420B-BE6E-C0A76FC6FE57}"/>
    <dgm:cxn modelId="{C95519B5-4FE7-46FF-8F5E-49B7918C35C1}" srcId="{A88CFB1C-EEF9-4F70-B52F-CCBE8594C920}" destId="{0C8D6073-A4F0-4562-A44D-6F58FD353664}" srcOrd="2" destOrd="0" parTransId="{7F7CC048-D276-4BE1-AA36-2F539B5509FA}" sibTransId="{CDFB2946-EC4E-433B-86AE-4D1B1ECE73DA}"/>
    <dgm:cxn modelId="{A38BD5B5-DC62-426C-AE81-4799E1142E4A}" type="presOf" srcId="{706F099A-AAE3-420B-BE6E-C0A76FC6FE57}" destId="{24CC2AFA-CB6A-4C12-88A1-3940B936E65D}" srcOrd="1" destOrd="0" presId="urn:microsoft.com/office/officeart/2005/8/layout/process1"/>
    <dgm:cxn modelId="{A7101DE2-5706-4CED-9A42-9BC4AB316C03}" type="presOf" srcId="{A88CFB1C-EEF9-4F70-B52F-CCBE8594C920}" destId="{0B534684-BEED-4A02-9F35-378D7AD0EFBD}" srcOrd="0" destOrd="0" presId="urn:microsoft.com/office/officeart/2005/8/layout/process1"/>
    <dgm:cxn modelId="{54EAD7F1-8588-495E-84DC-6899B0E5A1BA}" type="presOf" srcId="{B7384C74-27D7-4FB5-905D-BBDC26492510}" destId="{8DC1D9C5-B952-438C-A75B-1FEF11D78F7F}" srcOrd="0" destOrd="0" presId="urn:microsoft.com/office/officeart/2005/8/layout/process1"/>
    <dgm:cxn modelId="{61469EFE-DFE4-4F7C-B73E-14CD9F7DDF43}" type="presOf" srcId="{706F099A-AAE3-420B-BE6E-C0A76FC6FE57}" destId="{98F3933E-3285-480A-B116-CAC6A3538B1E}" srcOrd="0" destOrd="0" presId="urn:microsoft.com/office/officeart/2005/8/layout/process1"/>
    <dgm:cxn modelId="{EDA6A2FE-07AC-4505-B8A3-12CE638F94E9}" type="presOf" srcId="{0C8D6073-A4F0-4562-A44D-6F58FD353664}" destId="{9B79F1E4-994A-492C-8B18-EB47AD0933D9}" srcOrd="0" destOrd="0" presId="urn:microsoft.com/office/officeart/2005/8/layout/process1"/>
    <dgm:cxn modelId="{CA338378-45A9-43CA-B085-2B420A818977}" type="presParOf" srcId="{0B534684-BEED-4A02-9F35-378D7AD0EFBD}" destId="{CD57BBCC-7ACB-4C56-ABC0-5D1EA1B60FC6}" srcOrd="0" destOrd="0" presId="urn:microsoft.com/office/officeart/2005/8/layout/process1"/>
    <dgm:cxn modelId="{DC2E9E58-5BEA-4005-A035-43C119D437E7}" type="presParOf" srcId="{0B534684-BEED-4A02-9F35-378D7AD0EFBD}" destId="{98F3933E-3285-480A-B116-CAC6A3538B1E}" srcOrd="1" destOrd="0" presId="urn:microsoft.com/office/officeart/2005/8/layout/process1"/>
    <dgm:cxn modelId="{73169A1B-E2EC-4EF6-B8A5-FDA232FE99EE}" type="presParOf" srcId="{98F3933E-3285-480A-B116-CAC6A3538B1E}" destId="{24CC2AFA-CB6A-4C12-88A1-3940B936E65D}" srcOrd="0" destOrd="0" presId="urn:microsoft.com/office/officeart/2005/8/layout/process1"/>
    <dgm:cxn modelId="{E58DFA28-9CF9-4D47-A34F-D9FC2AE52CB2}" type="presParOf" srcId="{0B534684-BEED-4A02-9F35-378D7AD0EFBD}" destId="{F20772FE-0E4B-4974-8369-7DA9472F550E}" srcOrd="2" destOrd="0" presId="urn:microsoft.com/office/officeart/2005/8/layout/process1"/>
    <dgm:cxn modelId="{55D41956-CA4C-4042-9456-4B95FD12A3DE}" type="presParOf" srcId="{0B534684-BEED-4A02-9F35-378D7AD0EFBD}" destId="{8DC1D9C5-B952-438C-A75B-1FEF11D78F7F}" srcOrd="3" destOrd="0" presId="urn:microsoft.com/office/officeart/2005/8/layout/process1"/>
    <dgm:cxn modelId="{DF2270B7-8819-4F35-A12D-03A086C83836}" type="presParOf" srcId="{8DC1D9C5-B952-438C-A75B-1FEF11D78F7F}" destId="{C715D193-800F-4BFE-BE74-722DFA20C8FC}" srcOrd="0" destOrd="0" presId="urn:microsoft.com/office/officeart/2005/8/layout/process1"/>
    <dgm:cxn modelId="{936B0C70-4A6E-4ADF-BB8D-2872092BCD79}" type="presParOf" srcId="{0B534684-BEED-4A02-9F35-378D7AD0EFBD}" destId="{9B79F1E4-994A-492C-8B18-EB47AD0933D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BBCC-7ACB-4C56-ABC0-5D1EA1B60FC6}">
      <dsp:nvSpPr>
        <dsp:cNvPr id="0" name=""/>
        <dsp:cNvSpPr/>
      </dsp:nvSpPr>
      <dsp:spPr>
        <a:xfrm>
          <a:off x="3539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Frame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endParaRPr lang="en-GB" sz="1800" kern="1200" dirty="0"/>
        </a:p>
      </dsp:txBody>
      <dsp:txXfrm>
        <a:off x="23876" y="335942"/>
        <a:ext cx="1017387" cy="653678"/>
      </dsp:txXfrm>
    </dsp:sp>
    <dsp:sp modelId="{98F3933E-3285-480A-B116-CAC6A3538B1E}">
      <dsp:nvSpPr>
        <dsp:cNvPr id="0" name=""/>
        <dsp:cNvSpPr/>
      </dsp:nvSpPr>
      <dsp:spPr>
        <a:xfrm>
          <a:off x="1167407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1167407" y="584061"/>
        <a:ext cx="157016" cy="157439"/>
      </dsp:txXfrm>
    </dsp:sp>
    <dsp:sp modelId="{F20772FE-0E4B-4974-8369-7DA9472F550E}">
      <dsp:nvSpPr>
        <dsp:cNvPr id="0" name=""/>
        <dsp:cNvSpPr/>
      </dsp:nvSpPr>
      <dsp:spPr>
        <a:xfrm>
          <a:off x="1484825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CNN</a:t>
          </a:r>
        </a:p>
      </dsp:txBody>
      <dsp:txXfrm>
        <a:off x="1505162" y="335942"/>
        <a:ext cx="1017387" cy="653678"/>
      </dsp:txXfrm>
    </dsp:sp>
    <dsp:sp modelId="{8DC1D9C5-B952-438C-A75B-1FEF11D78F7F}">
      <dsp:nvSpPr>
        <dsp:cNvPr id="0" name=""/>
        <dsp:cNvSpPr/>
      </dsp:nvSpPr>
      <dsp:spPr>
        <a:xfrm>
          <a:off x="2648693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2648693" y="584061"/>
        <a:ext cx="157016" cy="157439"/>
      </dsp:txXfrm>
    </dsp:sp>
    <dsp:sp modelId="{9B79F1E4-994A-492C-8B18-EB47AD0933D9}">
      <dsp:nvSpPr>
        <dsp:cNvPr id="0" name=""/>
        <dsp:cNvSpPr/>
      </dsp:nvSpPr>
      <dsp:spPr>
        <a:xfrm>
          <a:off x="2966111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 for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endParaRPr lang="en-GB" sz="1800" kern="1200" dirty="0"/>
        </a:p>
      </dsp:txBody>
      <dsp:txXfrm>
        <a:off x="2986448" y="335942"/>
        <a:ext cx="1017387" cy="6536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BBCC-7ACB-4C56-ABC0-5D1EA1B60FC6}">
      <dsp:nvSpPr>
        <dsp:cNvPr id="0" name=""/>
        <dsp:cNvSpPr/>
      </dsp:nvSpPr>
      <dsp:spPr>
        <a:xfrm>
          <a:off x="3539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Frame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endParaRPr lang="en-GB" sz="1800" kern="1200" dirty="0"/>
        </a:p>
      </dsp:txBody>
      <dsp:txXfrm>
        <a:off x="23876" y="335942"/>
        <a:ext cx="1017387" cy="653678"/>
      </dsp:txXfrm>
    </dsp:sp>
    <dsp:sp modelId="{98F3933E-3285-480A-B116-CAC6A3538B1E}">
      <dsp:nvSpPr>
        <dsp:cNvPr id="0" name=""/>
        <dsp:cNvSpPr/>
      </dsp:nvSpPr>
      <dsp:spPr>
        <a:xfrm>
          <a:off x="1167407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1167407" y="584061"/>
        <a:ext cx="157016" cy="157439"/>
      </dsp:txXfrm>
    </dsp:sp>
    <dsp:sp modelId="{F20772FE-0E4B-4974-8369-7DA9472F550E}">
      <dsp:nvSpPr>
        <dsp:cNvPr id="0" name=""/>
        <dsp:cNvSpPr/>
      </dsp:nvSpPr>
      <dsp:spPr>
        <a:xfrm>
          <a:off x="1484825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CNN</a:t>
          </a:r>
        </a:p>
      </dsp:txBody>
      <dsp:txXfrm>
        <a:off x="1505162" y="335942"/>
        <a:ext cx="1017387" cy="653678"/>
      </dsp:txXfrm>
    </dsp:sp>
    <dsp:sp modelId="{8DC1D9C5-B952-438C-A75B-1FEF11D78F7F}">
      <dsp:nvSpPr>
        <dsp:cNvPr id="0" name=""/>
        <dsp:cNvSpPr/>
      </dsp:nvSpPr>
      <dsp:spPr>
        <a:xfrm>
          <a:off x="2648693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2648693" y="584061"/>
        <a:ext cx="157016" cy="157439"/>
      </dsp:txXfrm>
    </dsp:sp>
    <dsp:sp modelId="{9B79F1E4-994A-492C-8B18-EB47AD0933D9}">
      <dsp:nvSpPr>
        <dsp:cNvPr id="0" name=""/>
        <dsp:cNvSpPr/>
      </dsp:nvSpPr>
      <dsp:spPr>
        <a:xfrm>
          <a:off x="2966111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 for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endParaRPr lang="en-GB" sz="1800" kern="1200" dirty="0"/>
        </a:p>
      </dsp:txBody>
      <dsp:txXfrm>
        <a:off x="2986448" y="335942"/>
        <a:ext cx="1017387" cy="653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BBCC-7ACB-4C56-ABC0-5D1EA1B60FC6}">
      <dsp:nvSpPr>
        <dsp:cNvPr id="0" name=""/>
        <dsp:cNvSpPr/>
      </dsp:nvSpPr>
      <dsp:spPr>
        <a:xfrm>
          <a:off x="3539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Frame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𝑇</m:t>
                  </m:r>
                </m:sub>
              </m:sSub>
            </m:oMath>
          </a14:m>
          <a:endParaRPr lang="en-GB" sz="1800" kern="1200" dirty="0"/>
        </a:p>
      </dsp:txBody>
      <dsp:txXfrm>
        <a:off x="23876" y="335942"/>
        <a:ext cx="1017387" cy="653678"/>
      </dsp:txXfrm>
    </dsp:sp>
    <dsp:sp modelId="{98F3933E-3285-480A-B116-CAC6A3538B1E}">
      <dsp:nvSpPr>
        <dsp:cNvPr id="0" name=""/>
        <dsp:cNvSpPr/>
      </dsp:nvSpPr>
      <dsp:spPr>
        <a:xfrm>
          <a:off x="1167407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1167407" y="584061"/>
        <a:ext cx="157016" cy="157439"/>
      </dsp:txXfrm>
    </dsp:sp>
    <dsp:sp modelId="{F20772FE-0E4B-4974-8369-7DA9472F550E}">
      <dsp:nvSpPr>
        <dsp:cNvPr id="0" name=""/>
        <dsp:cNvSpPr/>
      </dsp:nvSpPr>
      <dsp:spPr>
        <a:xfrm>
          <a:off x="1484825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CNN</a:t>
          </a:r>
        </a:p>
      </dsp:txBody>
      <dsp:txXfrm>
        <a:off x="1505162" y="335942"/>
        <a:ext cx="1017387" cy="653678"/>
      </dsp:txXfrm>
    </dsp:sp>
    <dsp:sp modelId="{8DC1D9C5-B952-438C-A75B-1FEF11D78F7F}">
      <dsp:nvSpPr>
        <dsp:cNvPr id="0" name=""/>
        <dsp:cNvSpPr/>
      </dsp:nvSpPr>
      <dsp:spPr>
        <a:xfrm>
          <a:off x="2648693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 dirty="0"/>
        </a:p>
      </dsp:txBody>
      <dsp:txXfrm>
        <a:off x="2648693" y="584061"/>
        <a:ext cx="157016" cy="157439"/>
      </dsp:txXfrm>
    </dsp:sp>
    <dsp:sp modelId="{9B79F1E4-994A-492C-8B18-EB47AD0933D9}">
      <dsp:nvSpPr>
        <dsp:cNvPr id="0" name=""/>
        <dsp:cNvSpPr/>
      </dsp:nvSpPr>
      <dsp:spPr>
        <a:xfrm>
          <a:off x="2966111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 for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𝑇</m:t>
                  </m:r>
                </m:sub>
              </m:sSub>
            </m:oMath>
          </a14:m>
          <a:endParaRPr lang="en-GB" sz="1800" kern="1200" dirty="0"/>
        </a:p>
      </dsp:txBody>
      <dsp:txXfrm>
        <a:off x="2986448" y="335942"/>
        <a:ext cx="1017387" cy="653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BBCC-7ACB-4C56-ABC0-5D1EA1B60FC6}">
      <dsp:nvSpPr>
        <dsp:cNvPr id="0" name=""/>
        <dsp:cNvSpPr/>
      </dsp:nvSpPr>
      <dsp:spPr>
        <a:xfrm>
          <a:off x="3539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Frame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endParaRPr lang="en-GB" sz="1800" kern="1200" dirty="0"/>
        </a:p>
      </dsp:txBody>
      <dsp:txXfrm>
        <a:off x="23876" y="335942"/>
        <a:ext cx="1017387" cy="653678"/>
      </dsp:txXfrm>
    </dsp:sp>
    <dsp:sp modelId="{98F3933E-3285-480A-B116-CAC6A3538B1E}">
      <dsp:nvSpPr>
        <dsp:cNvPr id="0" name=""/>
        <dsp:cNvSpPr/>
      </dsp:nvSpPr>
      <dsp:spPr>
        <a:xfrm>
          <a:off x="1167407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167407" y="584061"/>
        <a:ext cx="157016" cy="157439"/>
      </dsp:txXfrm>
    </dsp:sp>
    <dsp:sp modelId="{F20772FE-0E4B-4974-8369-7DA9472F550E}">
      <dsp:nvSpPr>
        <dsp:cNvPr id="0" name=""/>
        <dsp:cNvSpPr/>
      </dsp:nvSpPr>
      <dsp:spPr>
        <a:xfrm>
          <a:off x="1484825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CNN</a:t>
          </a:r>
        </a:p>
      </dsp:txBody>
      <dsp:txXfrm>
        <a:off x="1505162" y="335942"/>
        <a:ext cx="1017387" cy="653678"/>
      </dsp:txXfrm>
    </dsp:sp>
    <dsp:sp modelId="{8DC1D9C5-B952-438C-A75B-1FEF11D78F7F}">
      <dsp:nvSpPr>
        <dsp:cNvPr id="0" name=""/>
        <dsp:cNvSpPr/>
      </dsp:nvSpPr>
      <dsp:spPr>
        <a:xfrm>
          <a:off x="2648693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648693" y="584061"/>
        <a:ext cx="157016" cy="157439"/>
      </dsp:txXfrm>
    </dsp:sp>
    <dsp:sp modelId="{9B79F1E4-994A-492C-8B18-EB47AD0933D9}">
      <dsp:nvSpPr>
        <dsp:cNvPr id="0" name=""/>
        <dsp:cNvSpPr/>
      </dsp:nvSpPr>
      <dsp:spPr>
        <a:xfrm>
          <a:off x="2966111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 for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endParaRPr lang="en-GB" sz="1800" kern="1200" dirty="0"/>
        </a:p>
      </dsp:txBody>
      <dsp:txXfrm>
        <a:off x="2986448" y="335942"/>
        <a:ext cx="1017387" cy="6536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BBCC-7ACB-4C56-ABC0-5D1EA1B60FC6}">
      <dsp:nvSpPr>
        <dsp:cNvPr id="0" name=""/>
        <dsp:cNvSpPr/>
      </dsp:nvSpPr>
      <dsp:spPr>
        <a:xfrm>
          <a:off x="3539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Frame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endParaRPr lang="en-GB" sz="1800" kern="1200" dirty="0"/>
        </a:p>
      </dsp:txBody>
      <dsp:txXfrm>
        <a:off x="23876" y="335942"/>
        <a:ext cx="1017387" cy="653678"/>
      </dsp:txXfrm>
    </dsp:sp>
    <dsp:sp modelId="{98F3933E-3285-480A-B116-CAC6A3538B1E}">
      <dsp:nvSpPr>
        <dsp:cNvPr id="0" name=""/>
        <dsp:cNvSpPr/>
      </dsp:nvSpPr>
      <dsp:spPr>
        <a:xfrm>
          <a:off x="1167407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167407" y="584061"/>
        <a:ext cx="157016" cy="157439"/>
      </dsp:txXfrm>
    </dsp:sp>
    <dsp:sp modelId="{F20772FE-0E4B-4974-8369-7DA9472F550E}">
      <dsp:nvSpPr>
        <dsp:cNvPr id="0" name=""/>
        <dsp:cNvSpPr/>
      </dsp:nvSpPr>
      <dsp:spPr>
        <a:xfrm>
          <a:off x="1484825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CNN</a:t>
          </a:r>
        </a:p>
      </dsp:txBody>
      <dsp:txXfrm>
        <a:off x="1505162" y="335942"/>
        <a:ext cx="1017387" cy="653678"/>
      </dsp:txXfrm>
    </dsp:sp>
    <dsp:sp modelId="{8DC1D9C5-B952-438C-A75B-1FEF11D78F7F}">
      <dsp:nvSpPr>
        <dsp:cNvPr id="0" name=""/>
        <dsp:cNvSpPr/>
      </dsp:nvSpPr>
      <dsp:spPr>
        <a:xfrm>
          <a:off x="2648693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648693" y="584061"/>
        <a:ext cx="157016" cy="157439"/>
      </dsp:txXfrm>
    </dsp:sp>
    <dsp:sp modelId="{9B79F1E4-994A-492C-8B18-EB47AD0933D9}">
      <dsp:nvSpPr>
        <dsp:cNvPr id="0" name=""/>
        <dsp:cNvSpPr/>
      </dsp:nvSpPr>
      <dsp:spPr>
        <a:xfrm>
          <a:off x="2966111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 for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endParaRPr lang="en-GB" sz="1800" kern="1200" dirty="0"/>
        </a:p>
      </dsp:txBody>
      <dsp:txXfrm>
        <a:off x="2986448" y="335942"/>
        <a:ext cx="1017387" cy="6536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BBCC-7ACB-4C56-ABC0-5D1EA1B60FC6}">
      <dsp:nvSpPr>
        <dsp:cNvPr id="0" name=""/>
        <dsp:cNvSpPr/>
      </dsp:nvSpPr>
      <dsp:spPr>
        <a:xfrm>
          <a:off x="3539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Frame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𝑇</m:t>
                  </m:r>
                </m:sub>
              </m:sSub>
            </m:oMath>
          </a14:m>
          <a:endParaRPr lang="en-GB" sz="1800" kern="1200" dirty="0"/>
        </a:p>
      </dsp:txBody>
      <dsp:txXfrm>
        <a:off x="23876" y="335942"/>
        <a:ext cx="1017387" cy="653678"/>
      </dsp:txXfrm>
    </dsp:sp>
    <dsp:sp modelId="{98F3933E-3285-480A-B116-CAC6A3538B1E}">
      <dsp:nvSpPr>
        <dsp:cNvPr id="0" name=""/>
        <dsp:cNvSpPr/>
      </dsp:nvSpPr>
      <dsp:spPr>
        <a:xfrm>
          <a:off x="1167407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167407" y="584061"/>
        <a:ext cx="157016" cy="157439"/>
      </dsp:txXfrm>
    </dsp:sp>
    <dsp:sp modelId="{F20772FE-0E4B-4974-8369-7DA9472F550E}">
      <dsp:nvSpPr>
        <dsp:cNvPr id="0" name=""/>
        <dsp:cNvSpPr/>
      </dsp:nvSpPr>
      <dsp:spPr>
        <a:xfrm>
          <a:off x="1484825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CNN</a:t>
          </a:r>
        </a:p>
      </dsp:txBody>
      <dsp:txXfrm>
        <a:off x="1505162" y="335942"/>
        <a:ext cx="1017387" cy="653678"/>
      </dsp:txXfrm>
    </dsp:sp>
    <dsp:sp modelId="{8DC1D9C5-B952-438C-A75B-1FEF11D78F7F}">
      <dsp:nvSpPr>
        <dsp:cNvPr id="0" name=""/>
        <dsp:cNvSpPr/>
      </dsp:nvSpPr>
      <dsp:spPr>
        <a:xfrm>
          <a:off x="2648693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648693" y="584061"/>
        <a:ext cx="157016" cy="157439"/>
      </dsp:txXfrm>
    </dsp:sp>
    <dsp:sp modelId="{9B79F1E4-994A-492C-8B18-EB47AD0933D9}">
      <dsp:nvSpPr>
        <dsp:cNvPr id="0" name=""/>
        <dsp:cNvSpPr/>
      </dsp:nvSpPr>
      <dsp:spPr>
        <a:xfrm>
          <a:off x="2966111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 for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𝑇</m:t>
                  </m:r>
                </m:sub>
              </m:sSub>
            </m:oMath>
          </a14:m>
          <a:endParaRPr lang="en-GB" sz="1800" kern="1200" dirty="0"/>
        </a:p>
      </dsp:txBody>
      <dsp:txXfrm>
        <a:off x="2986448" y="335942"/>
        <a:ext cx="1017387" cy="6536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BBCC-7ACB-4C56-ABC0-5D1EA1B60FC6}">
      <dsp:nvSpPr>
        <dsp:cNvPr id="0" name=""/>
        <dsp:cNvSpPr/>
      </dsp:nvSpPr>
      <dsp:spPr>
        <a:xfrm>
          <a:off x="3539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Frame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endParaRPr lang="en-GB" sz="1800" kern="1200" dirty="0"/>
        </a:p>
      </dsp:txBody>
      <dsp:txXfrm>
        <a:off x="23876" y="335942"/>
        <a:ext cx="1017387" cy="653678"/>
      </dsp:txXfrm>
    </dsp:sp>
    <dsp:sp modelId="{98F3933E-3285-480A-B116-CAC6A3538B1E}">
      <dsp:nvSpPr>
        <dsp:cNvPr id="0" name=""/>
        <dsp:cNvSpPr/>
      </dsp:nvSpPr>
      <dsp:spPr>
        <a:xfrm>
          <a:off x="1167407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167407" y="584061"/>
        <a:ext cx="157016" cy="157439"/>
      </dsp:txXfrm>
    </dsp:sp>
    <dsp:sp modelId="{F20772FE-0E4B-4974-8369-7DA9472F550E}">
      <dsp:nvSpPr>
        <dsp:cNvPr id="0" name=""/>
        <dsp:cNvSpPr/>
      </dsp:nvSpPr>
      <dsp:spPr>
        <a:xfrm>
          <a:off x="1484825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CNN</a:t>
          </a:r>
        </a:p>
      </dsp:txBody>
      <dsp:txXfrm>
        <a:off x="1505162" y="335942"/>
        <a:ext cx="1017387" cy="653678"/>
      </dsp:txXfrm>
    </dsp:sp>
    <dsp:sp modelId="{8DC1D9C5-B952-438C-A75B-1FEF11D78F7F}">
      <dsp:nvSpPr>
        <dsp:cNvPr id="0" name=""/>
        <dsp:cNvSpPr/>
      </dsp:nvSpPr>
      <dsp:spPr>
        <a:xfrm>
          <a:off x="2648693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648693" y="584061"/>
        <a:ext cx="157016" cy="157439"/>
      </dsp:txXfrm>
    </dsp:sp>
    <dsp:sp modelId="{9B79F1E4-994A-492C-8B18-EB47AD0933D9}">
      <dsp:nvSpPr>
        <dsp:cNvPr id="0" name=""/>
        <dsp:cNvSpPr/>
      </dsp:nvSpPr>
      <dsp:spPr>
        <a:xfrm>
          <a:off x="2966111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 for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</m:oMath>
          </a14:m>
          <a:endParaRPr lang="en-GB" sz="1800" kern="1200" dirty="0"/>
        </a:p>
      </dsp:txBody>
      <dsp:txXfrm>
        <a:off x="2986448" y="335942"/>
        <a:ext cx="1017387" cy="65367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BBCC-7ACB-4C56-ABC0-5D1EA1B60FC6}">
      <dsp:nvSpPr>
        <dsp:cNvPr id="0" name=""/>
        <dsp:cNvSpPr/>
      </dsp:nvSpPr>
      <dsp:spPr>
        <a:xfrm>
          <a:off x="3539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Frame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endParaRPr lang="en-GB" sz="1800" kern="1200" dirty="0"/>
        </a:p>
      </dsp:txBody>
      <dsp:txXfrm>
        <a:off x="23876" y="335942"/>
        <a:ext cx="1017387" cy="653678"/>
      </dsp:txXfrm>
    </dsp:sp>
    <dsp:sp modelId="{98F3933E-3285-480A-B116-CAC6A3538B1E}">
      <dsp:nvSpPr>
        <dsp:cNvPr id="0" name=""/>
        <dsp:cNvSpPr/>
      </dsp:nvSpPr>
      <dsp:spPr>
        <a:xfrm>
          <a:off x="1167407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167407" y="584061"/>
        <a:ext cx="157016" cy="157439"/>
      </dsp:txXfrm>
    </dsp:sp>
    <dsp:sp modelId="{F20772FE-0E4B-4974-8369-7DA9472F550E}">
      <dsp:nvSpPr>
        <dsp:cNvPr id="0" name=""/>
        <dsp:cNvSpPr/>
      </dsp:nvSpPr>
      <dsp:spPr>
        <a:xfrm>
          <a:off x="1484825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CNN</a:t>
          </a:r>
        </a:p>
      </dsp:txBody>
      <dsp:txXfrm>
        <a:off x="1505162" y="335942"/>
        <a:ext cx="1017387" cy="653678"/>
      </dsp:txXfrm>
    </dsp:sp>
    <dsp:sp modelId="{8DC1D9C5-B952-438C-A75B-1FEF11D78F7F}">
      <dsp:nvSpPr>
        <dsp:cNvPr id="0" name=""/>
        <dsp:cNvSpPr/>
      </dsp:nvSpPr>
      <dsp:spPr>
        <a:xfrm>
          <a:off x="2648693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648693" y="584061"/>
        <a:ext cx="157016" cy="157439"/>
      </dsp:txXfrm>
    </dsp:sp>
    <dsp:sp modelId="{9B79F1E4-994A-492C-8B18-EB47AD0933D9}">
      <dsp:nvSpPr>
        <dsp:cNvPr id="0" name=""/>
        <dsp:cNvSpPr/>
      </dsp:nvSpPr>
      <dsp:spPr>
        <a:xfrm>
          <a:off x="2966111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 for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endParaRPr lang="en-GB" sz="1800" kern="1200" dirty="0"/>
        </a:p>
      </dsp:txBody>
      <dsp:txXfrm>
        <a:off x="2986448" y="335942"/>
        <a:ext cx="1017387" cy="6536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7BBCC-7ACB-4C56-ABC0-5D1EA1B60FC6}">
      <dsp:nvSpPr>
        <dsp:cNvPr id="0" name=""/>
        <dsp:cNvSpPr/>
      </dsp:nvSpPr>
      <dsp:spPr>
        <a:xfrm>
          <a:off x="3539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Frame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𝑇</m:t>
                  </m:r>
                </m:sub>
              </m:sSub>
            </m:oMath>
          </a14:m>
          <a:endParaRPr lang="en-GB" sz="1800" kern="1200" dirty="0"/>
        </a:p>
      </dsp:txBody>
      <dsp:txXfrm>
        <a:off x="23876" y="335942"/>
        <a:ext cx="1017387" cy="653678"/>
      </dsp:txXfrm>
    </dsp:sp>
    <dsp:sp modelId="{98F3933E-3285-480A-B116-CAC6A3538B1E}">
      <dsp:nvSpPr>
        <dsp:cNvPr id="0" name=""/>
        <dsp:cNvSpPr/>
      </dsp:nvSpPr>
      <dsp:spPr>
        <a:xfrm>
          <a:off x="1167407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1167407" y="584061"/>
        <a:ext cx="157016" cy="157439"/>
      </dsp:txXfrm>
    </dsp:sp>
    <dsp:sp modelId="{F20772FE-0E4B-4974-8369-7DA9472F550E}">
      <dsp:nvSpPr>
        <dsp:cNvPr id="0" name=""/>
        <dsp:cNvSpPr/>
      </dsp:nvSpPr>
      <dsp:spPr>
        <a:xfrm>
          <a:off x="1484825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CNN</a:t>
          </a:r>
        </a:p>
      </dsp:txBody>
      <dsp:txXfrm>
        <a:off x="1505162" y="335942"/>
        <a:ext cx="1017387" cy="653678"/>
      </dsp:txXfrm>
    </dsp:sp>
    <dsp:sp modelId="{8DC1D9C5-B952-438C-A75B-1FEF11D78F7F}">
      <dsp:nvSpPr>
        <dsp:cNvPr id="0" name=""/>
        <dsp:cNvSpPr/>
      </dsp:nvSpPr>
      <dsp:spPr>
        <a:xfrm>
          <a:off x="2648693" y="531581"/>
          <a:ext cx="224309" cy="2623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100" kern="1200"/>
        </a:p>
      </dsp:txBody>
      <dsp:txXfrm>
        <a:off x="2648693" y="584061"/>
        <a:ext cx="157016" cy="157439"/>
      </dsp:txXfrm>
    </dsp:sp>
    <dsp:sp modelId="{9B79F1E4-994A-492C-8B18-EB47AD0933D9}">
      <dsp:nvSpPr>
        <dsp:cNvPr id="0" name=""/>
        <dsp:cNvSpPr/>
      </dsp:nvSpPr>
      <dsp:spPr>
        <a:xfrm>
          <a:off x="2966111" y="315605"/>
          <a:ext cx="1058061" cy="69435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Output for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fr-FR" sz="18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1800" i="1" kern="1200" dirty="0" smtClean="0">
                      <a:latin typeface="Cambria Math" panose="02040503050406030204" pitchFamily="18" charset="0"/>
                    </a:rPr>
                    <m:t>𝐼</m:t>
                  </m:r>
                </m:e>
                <m:sub>
                  <m:r>
                    <a:rPr lang="fr-FR" sz="1800" b="0" i="1" kern="1200" dirty="0" smtClean="0">
                      <a:latin typeface="Cambria Math" panose="02040503050406030204" pitchFamily="18" charset="0"/>
                    </a:rPr>
                    <m:t>𝑇</m:t>
                  </m:r>
                </m:sub>
              </m:sSub>
            </m:oMath>
          </a14:m>
          <a:endParaRPr lang="en-GB" sz="1800" kern="1200" dirty="0"/>
        </a:p>
      </dsp:txBody>
      <dsp:txXfrm>
        <a:off x="2986448" y="335942"/>
        <a:ext cx="1017387" cy="653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22/01/2026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6CC6-B2CF-7656-2E2D-C880FCE9C5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42FF7-EED7-9C39-0BD4-36748C1365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diagramData" Target="../diagrams/data16.xml"/><Relationship Id="rId18" Type="http://schemas.microsoft.com/office/2007/relationships/diagramDrawing" Target="../diagrams/drawing9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4.xml"/><Relationship Id="rId12" Type="http://schemas.microsoft.com/office/2007/relationships/diagramDrawing" Target="../diagrams/drawing8.xml"/><Relationship Id="rId17" Type="http://schemas.openxmlformats.org/officeDocument/2006/relationships/diagramColors" Target="../diagrams/colors9.xml"/><Relationship Id="rId2" Type="http://schemas.openxmlformats.org/officeDocument/2006/relationships/diagramData" Target="../diagrams/data13.xml"/><Relationship Id="rId16" Type="http://schemas.openxmlformats.org/officeDocument/2006/relationships/diagramQuickStyle" Target="../diagrams/quickStyle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.xml"/><Relationship Id="rId11" Type="http://schemas.openxmlformats.org/officeDocument/2006/relationships/diagramColors" Target="../diagrams/colors8.xml"/><Relationship Id="rId5" Type="http://schemas.openxmlformats.org/officeDocument/2006/relationships/diagramColors" Target="../diagrams/colors7.xml"/><Relationship Id="rId15" Type="http://schemas.openxmlformats.org/officeDocument/2006/relationships/diagramLayout" Target="../diagrams/layout9.xml"/><Relationship Id="rId10" Type="http://schemas.openxmlformats.org/officeDocument/2006/relationships/diagramQuickStyle" Target="../diagrams/quickStyle8.xml"/><Relationship Id="rId19" Type="http://schemas.openxmlformats.org/officeDocument/2006/relationships/diagramData" Target="../diagrams/data18.xml"/><Relationship Id="rId4" Type="http://schemas.openxmlformats.org/officeDocument/2006/relationships/diagramQuickStyle" Target="../diagrams/quickStyle7.xml"/><Relationship Id="rId9" Type="http://schemas.openxmlformats.org/officeDocument/2006/relationships/diagramLayout" Target="../diagrams/layout8.xml"/><Relationship Id="rId14" Type="http://schemas.openxmlformats.org/officeDocument/2006/relationships/diagramData" Target="../diagrams/data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10" Type="http://schemas.openxmlformats.org/officeDocument/2006/relationships/image" Target="../media/image40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lesley.edu/article/stages-of-memor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lesley.edu/article/stages-of-memory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41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diagramData" Target="../diagrams/data4.xml"/><Relationship Id="rId18" Type="http://schemas.microsoft.com/office/2007/relationships/diagramDrawing" Target="../diagrams/drawing3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microsoft.com/office/2007/relationships/diagramDrawing" Target="../diagrams/drawing2.xml"/><Relationship Id="rId17" Type="http://schemas.openxmlformats.org/officeDocument/2006/relationships/diagramColors" Target="../diagrams/colors3.xml"/><Relationship Id="rId2" Type="http://schemas.openxmlformats.org/officeDocument/2006/relationships/diagramData" Target="../diagrams/data1.xml"/><Relationship Id="rId16" Type="http://schemas.openxmlformats.org/officeDocument/2006/relationships/diagramQuickStyle" Target="../diagrams/quickStyle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diagramColors" Target="../diagrams/colors2.xml"/><Relationship Id="rId5" Type="http://schemas.openxmlformats.org/officeDocument/2006/relationships/diagramColors" Target="../diagrams/colors1.xml"/><Relationship Id="rId15" Type="http://schemas.openxmlformats.org/officeDocument/2006/relationships/diagramLayout" Target="../diagrams/layout3.xml"/><Relationship Id="rId10" Type="http://schemas.openxmlformats.org/officeDocument/2006/relationships/diagramQuickStyle" Target="../diagrams/quickStyle2.xml"/><Relationship Id="rId19" Type="http://schemas.openxmlformats.org/officeDocument/2006/relationships/diagramData" Target="../diagrams/data6.xml"/><Relationship Id="rId4" Type="http://schemas.openxmlformats.org/officeDocument/2006/relationships/diagramQuickStyle" Target="../diagrams/quickStyle1.xml"/><Relationship Id="rId9" Type="http://schemas.openxmlformats.org/officeDocument/2006/relationships/diagramLayout" Target="../diagrams/layout2.xml"/><Relationship Id="rId14" Type="http://schemas.openxmlformats.org/officeDocument/2006/relationships/diagramData" Target="../diagrams/data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diagramData" Target="../diagrams/data10.xml"/><Relationship Id="rId18" Type="http://schemas.microsoft.com/office/2007/relationships/diagramDrawing" Target="../diagrams/drawing6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8.xml"/><Relationship Id="rId12" Type="http://schemas.microsoft.com/office/2007/relationships/diagramDrawing" Target="../diagrams/drawing5.xml"/><Relationship Id="rId17" Type="http://schemas.openxmlformats.org/officeDocument/2006/relationships/diagramColors" Target="../diagrams/colors6.xml"/><Relationship Id="rId2" Type="http://schemas.openxmlformats.org/officeDocument/2006/relationships/diagramData" Target="../diagrams/data7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5" Type="http://schemas.openxmlformats.org/officeDocument/2006/relationships/diagramLayout" Target="../diagrams/layout6.xml"/><Relationship Id="rId10" Type="http://schemas.openxmlformats.org/officeDocument/2006/relationships/diagramQuickStyle" Target="../diagrams/quickStyle5.xml"/><Relationship Id="rId19" Type="http://schemas.openxmlformats.org/officeDocument/2006/relationships/diagramData" Target="../diagrams/data12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Relationship Id="rId14" Type="http://schemas.openxmlformats.org/officeDocument/2006/relationships/diagramData" Target="../diagrams/data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 dirty="0"/>
              <a:t>Computer Vision in Python</a:t>
            </a:r>
            <a:br>
              <a:rPr lang="en-US" dirty="0"/>
            </a:br>
            <a:r>
              <a:rPr lang="en-US" dirty="0"/>
              <a:t>Day 2, Part 3/4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55DE9-FA8F-47A7-8695-B7A9FFA46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3D5FD-E203-9532-1DEC-D4E79CAB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missing?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4E60-AC49-D754-D425-357F4446FA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Correctly processing videos requires to understand:</a:t>
            </a:r>
          </a:p>
          <a:p>
            <a:r>
              <a:rPr lang="en-GB" dirty="0"/>
              <a:t>Motion direction</a:t>
            </a:r>
          </a:p>
          <a:p>
            <a:r>
              <a:rPr lang="en-GB" dirty="0"/>
              <a:t>Temporal causality</a:t>
            </a:r>
          </a:p>
          <a:p>
            <a:r>
              <a:rPr lang="en-GB" dirty="0"/>
              <a:t>Long-term dependencies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In other words: “How do we model </a:t>
            </a:r>
            <a:r>
              <a:rPr lang="en-GB" b="1" dirty="0"/>
              <a:t>order</a:t>
            </a:r>
            <a:r>
              <a:rPr lang="en-GB" dirty="0"/>
              <a:t> to better</a:t>
            </a:r>
            <a:br>
              <a:rPr lang="en-GB" dirty="0"/>
            </a:br>
            <a:r>
              <a:rPr lang="en-GB" dirty="0"/>
              <a:t>understand what is happening</a:t>
            </a:r>
            <a:br>
              <a:rPr lang="en-GB" dirty="0"/>
            </a:br>
            <a:r>
              <a:rPr lang="en-GB" dirty="0"/>
              <a:t>in the </a:t>
            </a:r>
            <a:r>
              <a:rPr lang="en-GB" b="1" dirty="0"/>
              <a:t>sequence of images</a:t>
            </a:r>
            <a:r>
              <a:rPr lang="en-GB" dirty="0"/>
              <a:t>?”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E870EE53-21A5-C45A-6077-E524DE391B35}"/>
                  </a:ext>
                </a:extLst>
              </p:cNvPr>
              <p:cNvGraphicFramePr/>
              <p:nvPr/>
            </p:nvGraphicFramePr>
            <p:xfrm>
              <a:off x="6466115" y="1374094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E870EE53-21A5-C45A-6077-E524DE391B35}"/>
                  </a:ext>
                </a:extLst>
              </p:cNvPr>
              <p:cNvGraphicFramePr/>
              <p:nvPr/>
            </p:nvGraphicFramePr>
            <p:xfrm>
              <a:off x="6466115" y="1374094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3EAC8AC5-09CF-DA99-710A-B08CB2909872}"/>
                  </a:ext>
                </a:extLst>
              </p:cNvPr>
              <p:cNvGraphicFramePr/>
              <p:nvPr/>
            </p:nvGraphicFramePr>
            <p:xfrm>
              <a:off x="6466115" y="2383063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3EAC8AC5-09CF-DA99-710A-B08CB2909872}"/>
                  </a:ext>
                </a:extLst>
              </p:cNvPr>
              <p:cNvGraphicFramePr/>
              <p:nvPr/>
            </p:nvGraphicFramePr>
            <p:xfrm>
              <a:off x="6466115" y="2383063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9" r:qs="rId10" r:cs="rId11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CA55699D-9301-B069-017B-F4A6DD11F963}"/>
                  </a:ext>
                </a:extLst>
              </p:cNvPr>
              <p:cNvGraphicFramePr/>
              <p:nvPr/>
            </p:nvGraphicFramePr>
            <p:xfrm>
              <a:off x="6466115" y="5071835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Choice>
        <mc:Fallback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CA55699D-9301-B069-017B-F4A6DD11F963}"/>
                  </a:ext>
                </a:extLst>
              </p:cNvPr>
              <p:cNvGraphicFramePr/>
              <p:nvPr/>
            </p:nvGraphicFramePr>
            <p:xfrm>
              <a:off x="6466115" y="5071835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15" r:qs="rId16" r:cs="rId17"/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5F29AFC-0D0B-F423-0739-72CDE85DAA7D}"/>
              </a:ext>
            </a:extLst>
          </p:cNvPr>
          <p:cNvGrpSpPr/>
          <p:nvPr/>
        </p:nvGrpSpPr>
        <p:grpSpPr>
          <a:xfrm>
            <a:off x="11053369" y="3549909"/>
            <a:ext cx="1058061" cy="694352"/>
            <a:chOff x="2966111" y="315605"/>
            <a:chExt cx="1058061" cy="69435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4D9BA0A-8084-FB2B-3E23-6D9A6DCB3CAD}"/>
                </a:ext>
              </a:extLst>
            </p:cNvPr>
            <p:cNvSpPr/>
            <p:nvPr/>
          </p:nvSpPr>
          <p:spPr>
            <a:xfrm>
              <a:off x="2966111" y="315605"/>
              <a:ext cx="1058061" cy="6943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8E84BC7C-2EC2-D1AE-7FD1-99452EF9F998}"/>
                </a:ext>
              </a:extLst>
            </p:cNvPr>
            <p:cNvSpPr txBox="1"/>
            <p:nvPr/>
          </p:nvSpPr>
          <p:spPr>
            <a:xfrm>
              <a:off x="2986448" y="335942"/>
              <a:ext cx="1017387" cy="6536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kern="1200" dirty="0"/>
                <a:t>Final </a:t>
              </a:r>
              <a:r>
                <a:rPr lang="fr-FR" sz="1800" kern="1200" dirty="0" err="1"/>
                <a:t>Decision</a:t>
              </a:r>
              <a:endParaRPr lang="en-GB" sz="1800" kern="1200" dirty="0"/>
            </a:p>
          </p:txBody>
        </p: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824F7B1-FC81-C3FD-2908-D2743CCEF969}"/>
              </a:ext>
            </a:extLst>
          </p:cNvPr>
          <p:cNvSpPr/>
          <p:nvPr/>
        </p:nvSpPr>
        <p:spPr>
          <a:xfrm>
            <a:off x="10624457" y="1374094"/>
            <a:ext cx="315686" cy="50233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514ABB-440B-7868-1935-63D4D09BEE70}"/>
              </a:ext>
            </a:extLst>
          </p:cNvPr>
          <p:cNvSpPr txBox="1"/>
          <p:nvPr/>
        </p:nvSpPr>
        <p:spPr>
          <a:xfrm>
            <a:off x="7761514" y="3869981"/>
            <a:ext cx="149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0694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B1015D-E7F1-F3D9-E560-C9E82C06B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interlude: about time series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0D7D74-AD4E-73AE-79C0-432D2B4B2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time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series</a:t>
            </a:r>
            <a:r>
              <a:rPr lang="en-GB" b="1" dirty="0"/>
              <a:t> dataset):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time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series</a:t>
            </a:r>
            <a:r>
              <a:rPr lang="en-GB" dirty="0"/>
              <a:t> </a:t>
            </a:r>
            <a:r>
              <a:rPr lang="en-GB" b="1" dirty="0"/>
              <a:t>dataset</a:t>
            </a:r>
            <a:r>
              <a:rPr lang="en-GB" dirty="0"/>
              <a:t> is a </a:t>
            </a:r>
            <a:r>
              <a:rPr lang="en-GB" b="1" dirty="0"/>
              <a:t>sequence of data points that are collected over time</a:t>
            </a:r>
            <a:r>
              <a:rPr lang="en-GB" dirty="0"/>
              <a:t>, typically at regular intervals.</a:t>
            </a:r>
          </a:p>
          <a:p>
            <a:pPr marL="0" indent="0">
              <a:buNone/>
            </a:pPr>
            <a:r>
              <a:rPr lang="en-GB" dirty="0"/>
              <a:t>Time series data can be used to study how a particular variable changes over time, with many applications as stock prices, weather patterns, etc.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9F02C5-327D-5E29-7377-652FB7F1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446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1D2B-BDEB-E432-C49F-C5F16F1FD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CBCB84-D7CC-48A5-2ABC-17123FC15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interlude: about time series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8C80EE6-0F18-6A47-E21F-867D08ABA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time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series</a:t>
            </a:r>
            <a:r>
              <a:rPr lang="en-GB" b="1" dirty="0"/>
              <a:t> dataset):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time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series</a:t>
            </a:r>
            <a:r>
              <a:rPr lang="en-GB" dirty="0"/>
              <a:t> </a:t>
            </a:r>
            <a:r>
              <a:rPr lang="en-GB" b="1" dirty="0"/>
              <a:t>dataset</a:t>
            </a:r>
            <a:r>
              <a:rPr lang="en-GB" dirty="0"/>
              <a:t> is a </a:t>
            </a:r>
            <a:r>
              <a:rPr lang="en-GB" b="1" dirty="0"/>
              <a:t>sequence of data points that are collected over time</a:t>
            </a:r>
            <a:r>
              <a:rPr lang="en-GB" dirty="0"/>
              <a:t>, typically at regular intervals.</a:t>
            </a:r>
          </a:p>
          <a:p>
            <a:pPr marL="0" indent="0">
              <a:buNone/>
            </a:pPr>
            <a:r>
              <a:rPr lang="en-GB" dirty="0"/>
              <a:t>Time series data can be used to study how a particular variable changes over time, with many applications as stock prices, weather patterns, etc.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054061-007D-BC38-9BFD-0C34692CF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GB" dirty="0"/>
              <a:t>Time series have </a:t>
            </a:r>
            <a:r>
              <a:rPr lang="en-GB" b="1" dirty="0"/>
              <a:t>structure</a:t>
            </a:r>
            <a:r>
              <a:rPr lang="en-GB" dirty="0"/>
              <a:t> (somewhat similar to videos).</a:t>
            </a:r>
          </a:p>
          <a:p>
            <a:r>
              <a:rPr lang="en-GB" dirty="0"/>
              <a:t>This means that shuffling the data points in a time series has a destructive effect on your dataset, just like shuffling pixels in an image or frames in a video!</a:t>
            </a:r>
          </a:p>
          <a:p>
            <a:r>
              <a:rPr lang="en-GB" dirty="0"/>
              <a:t>They are usually ordered chronologically, with each data point representing the value of a variable at a specific time.</a:t>
            </a:r>
          </a:p>
        </p:txBody>
      </p:sp>
    </p:spTree>
    <p:extLst>
      <p:ext uri="{BB962C8B-B14F-4D97-AF65-F5344CB8AC3E}">
        <p14:creationId xmlns:p14="http://schemas.microsoft.com/office/powerpoint/2010/main" val="4215251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3396E-47CA-8290-187D-49042C022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E6DC15-7D91-678E-0B21-CD49B11B5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Quick interlude: about time series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B12C78-E7A9-28E9-7266-F3F27E413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Time series are often represented as tensors of size (T, V).</a:t>
            </a:r>
          </a:p>
          <a:p>
            <a:r>
              <a:rPr lang="en-GB" dirty="0"/>
              <a:t>With T being the number of time steps (or data points in the time series).</a:t>
            </a:r>
          </a:p>
          <a:p>
            <a:r>
              <a:rPr lang="en-GB" dirty="0"/>
              <a:t>And values at a given time are assembled in a vector of size V, often set to just 1.</a:t>
            </a:r>
          </a:p>
          <a:p>
            <a:pPr marL="0" indent="0">
              <a:buNone/>
            </a:pPr>
            <a:r>
              <a:rPr lang="en-GB" dirty="0"/>
              <a:t>These time series tensors can be seen as the numerical “cousin” of video tensors.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606338-12BD-23C4-456A-FDC9B36C9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3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2FA5-5524-B8D0-E158-62EC06B2A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standard NNs fail on time series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FEDC8A-24D7-D748-11A2-68B0141E6F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Why linear NN are insufficient</a:t>
            </a:r>
          </a:p>
          <a:p>
            <a:r>
              <a:rPr lang="en-GB" dirty="0"/>
              <a:t>Linear neural networks assume fixed-size input</a:t>
            </a:r>
          </a:p>
          <a:p>
            <a:r>
              <a:rPr lang="en-GB" dirty="0"/>
              <a:t>They have no notion of order</a:t>
            </a:r>
          </a:p>
          <a:p>
            <a:r>
              <a:rPr lang="en-GB" dirty="0"/>
              <a:t>No memory of previous values</a:t>
            </a:r>
          </a:p>
          <a:p>
            <a:r>
              <a:rPr lang="en-GB" dirty="0"/>
              <a:t>Shuffle timesteps → Same input to an MLP (same idea as shuffling pixels in an image or frames in a video, earlier!)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EDD2BA-880C-6A10-070C-75932B9D4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5" y="1625374"/>
            <a:ext cx="5475514" cy="32724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9B22FF-5F71-DBC8-C23C-7F884B3FA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798" y="4735556"/>
            <a:ext cx="2253345" cy="196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18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DE4A-B9A9-CCDF-2EFA-3BA4C358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visual example for the need of “memory”</a:t>
            </a:r>
            <a:endParaRPr lang="en-SG" dirty="0"/>
          </a:p>
        </p:txBody>
      </p:sp>
      <p:pic>
        <p:nvPicPr>
          <p:cNvPr id="10" name="Picture 9" descr="A group of gold coins&#10;&#10;Description automatically generated with medium confidence">
            <a:extLst>
              <a:ext uri="{FF2B5EF4-FFF2-40B4-BE49-F238E27FC236}">
                <a16:creationId xmlns:a16="http://schemas.microsoft.com/office/drawing/2014/main" id="{F83FE53A-C01F-5A70-FCBF-D8993844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03" y="1690688"/>
            <a:ext cx="7783029" cy="501356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97C65D-302D-97F3-B9E7-0795EAD68417}"/>
              </a:ext>
            </a:extLst>
          </p:cNvPr>
          <p:cNvSpPr/>
          <p:nvPr/>
        </p:nvSpPr>
        <p:spPr>
          <a:xfrm>
            <a:off x="4282831" y="1774092"/>
            <a:ext cx="4400061" cy="27510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F7AF6B-B2F9-3EFF-C0AF-2B594EF765FF}"/>
              </a:ext>
            </a:extLst>
          </p:cNvPr>
          <p:cNvSpPr/>
          <p:nvPr/>
        </p:nvSpPr>
        <p:spPr>
          <a:xfrm flipV="1">
            <a:off x="4435232" y="4228122"/>
            <a:ext cx="3481754" cy="226475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9586BE-A17E-1BF1-BFDE-31813F4B3DA7}"/>
              </a:ext>
            </a:extLst>
          </p:cNvPr>
          <p:cNvSpPr/>
          <p:nvPr/>
        </p:nvSpPr>
        <p:spPr>
          <a:xfrm flipH="1" flipV="1">
            <a:off x="7776308" y="5556738"/>
            <a:ext cx="4040554" cy="10885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FDB98B-84DF-C2AD-F494-6AFEC7D2D6CE}"/>
              </a:ext>
            </a:extLst>
          </p:cNvPr>
          <p:cNvSpPr/>
          <p:nvPr/>
        </p:nvSpPr>
        <p:spPr>
          <a:xfrm flipH="1">
            <a:off x="8903660" y="3087077"/>
            <a:ext cx="3034339" cy="2622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D8EDD4-508D-2592-641D-F07131736022}"/>
              </a:ext>
            </a:extLst>
          </p:cNvPr>
          <p:cNvSpPr/>
          <p:nvPr/>
        </p:nvSpPr>
        <p:spPr>
          <a:xfrm>
            <a:off x="8720138" y="5191125"/>
            <a:ext cx="502443" cy="5180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455056-4146-112A-F120-BE0214897893}"/>
                  </a:ext>
                </a:extLst>
              </p:cNvPr>
              <p:cNvSpPr txBox="1"/>
              <p:nvPr/>
            </p:nvSpPr>
            <p:spPr>
              <a:xfrm>
                <a:off x="203199" y="1570892"/>
                <a:ext cx="3772001" cy="3970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2800" dirty="0"/>
              </a:p>
              <a:p>
                <a:r>
                  <a:rPr lang="en-GB" sz="2800" dirty="0"/>
                  <a:t>Let us pretend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2800" dirty="0"/>
                  <a:t> is the position of the basketball at time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SG" sz="2800" dirty="0"/>
                  <a:t>.</a:t>
                </a:r>
              </a:p>
              <a:p>
                <a:endParaRPr lang="en-SG" sz="2800" dirty="0"/>
              </a:p>
              <a:p>
                <a:r>
                  <a:rPr lang="en-SG" sz="2800" b="1" dirty="0">
                    <a:solidFill>
                      <a:srgbClr val="7030A0"/>
                    </a:solidFill>
                  </a:rPr>
                  <a:t>Looking at the picture on the right, can you guess what the next ball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SG" sz="2800" b="1" dirty="0">
                    <a:solidFill>
                      <a:srgbClr val="7030A0"/>
                    </a:solidFill>
                  </a:rPr>
                  <a:t> will be?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8455056-4146-112A-F120-BE0214897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1570892"/>
                <a:ext cx="3772001" cy="3970318"/>
              </a:xfrm>
              <a:prstGeom prst="rect">
                <a:avLst/>
              </a:prstGeom>
              <a:blipFill>
                <a:blip r:embed="rId3"/>
                <a:stretch>
                  <a:fillRect l="-3231" r="-5331" b="-35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D32C3E9-BCF7-21C1-63AF-73D41ED05D73}"/>
              </a:ext>
            </a:extLst>
          </p:cNvPr>
          <p:cNvCxnSpPr>
            <a:cxnSpLocks/>
          </p:cNvCxnSpPr>
          <p:nvPr/>
        </p:nvCxnSpPr>
        <p:spPr>
          <a:xfrm flipV="1">
            <a:off x="8847015" y="3556000"/>
            <a:ext cx="625231" cy="1125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AD247D5-7FC8-E539-BBF9-553966365A8E}"/>
              </a:ext>
            </a:extLst>
          </p:cNvPr>
          <p:cNvCxnSpPr>
            <a:cxnSpLocks/>
          </p:cNvCxnSpPr>
          <p:nvPr/>
        </p:nvCxnSpPr>
        <p:spPr>
          <a:xfrm>
            <a:off x="8510954" y="5556738"/>
            <a:ext cx="0" cy="820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8DACFCA-54FF-8B97-ADDE-2E676AE80B9A}"/>
              </a:ext>
            </a:extLst>
          </p:cNvPr>
          <p:cNvCxnSpPr>
            <a:cxnSpLocks/>
          </p:cNvCxnSpPr>
          <p:nvPr/>
        </p:nvCxnSpPr>
        <p:spPr>
          <a:xfrm flipV="1">
            <a:off x="8999415" y="4525108"/>
            <a:ext cx="879231" cy="3087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762C7FE-569E-526F-8EAC-7FB212EC0703}"/>
              </a:ext>
            </a:extLst>
          </p:cNvPr>
          <p:cNvCxnSpPr>
            <a:cxnSpLocks/>
          </p:cNvCxnSpPr>
          <p:nvPr/>
        </p:nvCxnSpPr>
        <p:spPr>
          <a:xfrm flipH="1" flipV="1">
            <a:off x="7776308" y="4939323"/>
            <a:ext cx="343877" cy="85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C97FE7D-83F3-331E-3DF8-232847CB58B0}"/>
              </a:ext>
            </a:extLst>
          </p:cNvPr>
          <p:cNvSpPr txBox="1"/>
          <p:nvPr/>
        </p:nvSpPr>
        <p:spPr>
          <a:xfrm>
            <a:off x="8135814" y="4289735"/>
            <a:ext cx="64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????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353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DE4A-B9A9-CCDF-2EFA-3BA4C358F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visual example for the need of “memory”</a:t>
            </a:r>
            <a:endParaRPr lang="en-SG" dirty="0"/>
          </a:p>
        </p:txBody>
      </p:sp>
      <p:pic>
        <p:nvPicPr>
          <p:cNvPr id="10" name="Picture 9" descr="A group of gold coins&#10;&#10;Description automatically generated with medium confidence">
            <a:extLst>
              <a:ext uri="{FF2B5EF4-FFF2-40B4-BE49-F238E27FC236}">
                <a16:creationId xmlns:a16="http://schemas.microsoft.com/office/drawing/2014/main" id="{F83FE53A-C01F-5A70-FCBF-D89938440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03" y="1690688"/>
            <a:ext cx="7783029" cy="501356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1C82DA-C4AB-4A16-CC94-7486A4928219}"/>
                  </a:ext>
                </a:extLst>
              </p:cNvPr>
              <p:cNvSpPr txBox="1"/>
              <p:nvPr/>
            </p:nvSpPr>
            <p:spPr>
              <a:xfrm>
                <a:off x="203199" y="1570892"/>
                <a:ext cx="3772001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sz="2800" dirty="0"/>
              </a:p>
              <a:p>
                <a:r>
                  <a:rPr lang="en-GB" sz="2800" dirty="0"/>
                  <a:t>Let us pretend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2800" dirty="0"/>
                  <a:t> is the position of the basketball at time </a:t>
                </a:r>
                <a14:m>
                  <m:oMath xmlns:m="http://schemas.openxmlformats.org/officeDocument/2006/math">
                    <m:r>
                      <a:rPr lang="en-GB" sz="28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SG" sz="2800" dirty="0"/>
                  <a:t>.</a:t>
                </a:r>
              </a:p>
              <a:p>
                <a:endParaRPr lang="en-SG" sz="2800" dirty="0"/>
              </a:p>
              <a:p>
                <a:r>
                  <a:rPr lang="en-SG" sz="2800" b="1" dirty="0">
                    <a:solidFill>
                      <a:srgbClr val="7030A0"/>
                    </a:solidFill>
                  </a:rPr>
                  <a:t>Looking at the picture on the right, can you guess what the next ball position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SG" sz="2800" b="1" dirty="0">
                    <a:solidFill>
                      <a:srgbClr val="7030A0"/>
                    </a:solidFill>
                  </a:rPr>
                  <a:t> will be?</a:t>
                </a:r>
              </a:p>
              <a:p>
                <a:endParaRPr lang="en-SG" sz="2800" b="1" dirty="0">
                  <a:solidFill>
                    <a:srgbClr val="7030A0"/>
                  </a:solidFill>
                </a:endParaRPr>
              </a:p>
              <a:p>
                <a:r>
                  <a:rPr lang="en-SG" sz="2800" b="1" dirty="0">
                    <a:solidFill>
                      <a:srgbClr val="7030A0"/>
                    </a:solidFill>
                  </a:rPr>
                  <a:t>What if I give you some info about the past?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1C82DA-C4AB-4A16-CC94-7486A49282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199" y="1570892"/>
                <a:ext cx="3772001" cy="5262979"/>
              </a:xfrm>
              <a:prstGeom prst="rect">
                <a:avLst/>
              </a:prstGeom>
              <a:blipFill>
                <a:blip r:embed="rId3"/>
                <a:stretch>
                  <a:fillRect l="-3231" r="-5331" b="-2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A group of gold coins&#10;&#10;Description automatically generated with medium confidence">
            <a:extLst>
              <a:ext uri="{FF2B5EF4-FFF2-40B4-BE49-F238E27FC236}">
                <a16:creationId xmlns:a16="http://schemas.microsoft.com/office/drawing/2014/main" id="{F1C767E9-6308-3CB8-97B8-EB787964E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203" y="1690688"/>
            <a:ext cx="7783029" cy="50135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EFA2E9D-D346-A4E1-725F-1DA59AFF1537}"/>
              </a:ext>
            </a:extLst>
          </p:cNvPr>
          <p:cNvSpPr/>
          <p:nvPr/>
        </p:nvSpPr>
        <p:spPr>
          <a:xfrm flipH="1" flipV="1">
            <a:off x="7776308" y="5556738"/>
            <a:ext cx="4040554" cy="108853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EED8B7-FABB-F38D-5C99-E82E2A917136}"/>
              </a:ext>
            </a:extLst>
          </p:cNvPr>
          <p:cNvSpPr/>
          <p:nvPr/>
        </p:nvSpPr>
        <p:spPr>
          <a:xfrm flipH="1">
            <a:off x="8911475" y="3087077"/>
            <a:ext cx="3034339" cy="26220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8EF33CF-8803-CBB6-6050-94DB222659B3}"/>
              </a:ext>
            </a:extLst>
          </p:cNvPr>
          <p:cNvSpPr/>
          <p:nvPr/>
        </p:nvSpPr>
        <p:spPr>
          <a:xfrm>
            <a:off x="8720138" y="5191125"/>
            <a:ext cx="502443" cy="5180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A2D1F4BF-E49D-B5B0-D29A-0AD9F138EA4D}"/>
              </a:ext>
            </a:extLst>
          </p:cNvPr>
          <p:cNvCxnSpPr>
            <a:cxnSpLocks/>
          </p:cNvCxnSpPr>
          <p:nvPr/>
        </p:nvCxnSpPr>
        <p:spPr>
          <a:xfrm flipV="1">
            <a:off x="8847015" y="3556000"/>
            <a:ext cx="625231" cy="11254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4812B12-576A-6946-A73E-BC430F72C12A}"/>
              </a:ext>
            </a:extLst>
          </p:cNvPr>
          <p:cNvCxnSpPr>
            <a:cxnSpLocks/>
          </p:cNvCxnSpPr>
          <p:nvPr/>
        </p:nvCxnSpPr>
        <p:spPr>
          <a:xfrm>
            <a:off x="8510954" y="5556738"/>
            <a:ext cx="0" cy="8206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DBD407E-7763-A03E-ED4D-C8271B9766EB}"/>
              </a:ext>
            </a:extLst>
          </p:cNvPr>
          <p:cNvCxnSpPr>
            <a:cxnSpLocks/>
          </p:cNvCxnSpPr>
          <p:nvPr/>
        </p:nvCxnSpPr>
        <p:spPr>
          <a:xfrm flipV="1">
            <a:off x="8999415" y="4525108"/>
            <a:ext cx="879231" cy="3087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6CE662-DD07-831E-AD74-73E8C04653AF}"/>
              </a:ext>
            </a:extLst>
          </p:cNvPr>
          <p:cNvCxnSpPr>
            <a:cxnSpLocks/>
          </p:cNvCxnSpPr>
          <p:nvPr/>
        </p:nvCxnSpPr>
        <p:spPr>
          <a:xfrm flipH="1" flipV="1">
            <a:off x="7776308" y="4939323"/>
            <a:ext cx="343877" cy="859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872403B-2BDE-01C2-E534-43FF91D25167}"/>
              </a:ext>
            </a:extLst>
          </p:cNvPr>
          <p:cNvSpPr txBox="1"/>
          <p:nvPr/>
        </p:nvSpPr>
        <p:spPr>
          <a:xfrm>
            <a:off x="8135814" y="4289735"/>
            <a:ext cx="648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????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165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4F51D7-1F4A-B7F1-78C2-7B2959EAD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F06F4-71E1-00A0-3DE7-13FC3F30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memory and RNNs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2568-087F-9FE2-7177-BE92295682A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557348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Need to introduce the concept of “</a:t>
                </a:r>
                <a:r>
                  <a:rPr lang="en-GB" b="1" dirty="0">
                    <a:solidFill>
                      <a:srgbClr val="00B050"/>
                    </a:solidFill>
                  </a:rPr>
                  <a:t>memory</a:t>
                </a:r>
                <a:r>
                  <a:rPr lang="en-GB" b="1" dirty="0"/>
                  <a:t>” to our models</a:t>
                </a:r>
              </a:p>
              <a:p>
                <a:r>
                  <a:rPr lang="en-GB" dirty="0"/>
                  <a:t>Process sequences one step at a time, as before, but…</a:t>
                </a:r>
              </a:p>
              <a:p>
                <a:r>
                  <a:rPr lang="en-GB" dirty="0"/>
                  <a:t>Maintain a hidden state</a:t>
                </a:r>
                <a14:m>
                  <m:oMath xmlns:m="http://schemas.openxmlformats.org/officeDocument/2006/math"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(memory) to remember relevant information from seen pictures</a:t>
                </a:r>
              </a:p>
              <a:p>
                <a:r>
                  <a:rPr lang="en-GB" dirty="0"/>
                  <a:t>Store memory in a hidden state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FR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fr-F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that summarizes the past</a:t>
                </a:r>
              </a:p>
              <a:p>
                <a:r>
                  <a:rPr lang="en-GB" dirty="0"/>
                  <a:t>Leave it to model to decide what and how to remember at each step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AF2568-087F-9FE2-7177-BE9229568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5573487" cy="5032375"/>
              </a:xfrm>
              <a:blipFill>
                <a:blip r:embed="rId2"/>
                <a:stretch>
                  <a:fillRect l="-2186" t="-1937" r="-4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7" name="Picture 3" descr="Brain implant boosts memory for first time ever">
            <a:extLst>
              <a:ext uri="{FF2B5EF4-FFF2-40B4-BE49-F238E27FC236}">
                <a16:creationId xmlns:a16="http://schemas.microsoft.com/office/drawing/2014/main" id="{C043CF6A-47E2-E14B-8BFC-39AC3CD05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720" y="1577657"/>
            <a:ext cx="3429424" cy="252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5E91072-CE38-60FA-91B1-7E85BBA46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686" y="4550228"/>
            <a:ext cx="5676606" cy="209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15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5DED-4F6A-4420-1474-79C41D9C7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memory and RNNs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4FAFFC-EE13-6E7D-3976-35D8869D82C3}"/>
                  </a:ext>
                </a:extLst>
              </p:cNvPr>
              <p:cNvSpPr/>
              <p:nvPr/>
            </p:nvSpPr>
            <p:spPr>
              <a:xfrm>
                <a:off x="2344616" y="1990914"/>
                <a:ext cx="1570892" cy="40249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Some Neural Network used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SG" dirty="0"/>
              </a:p>
              <a:p>
                <a:pPr algn="ctr"/>
                <a:r>
                  <a:rPr lang="en-GB" dirty="0"/>
                  <a:t>at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74FAFFC-EE13-6E7D-3976-35D8869D82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16" y="1990914"/>
                <a:ext cx="1570892" cy="4024923"/>
              </a:xfrm>
              <a:prstGeom prst="rect">
                <a:avLst/>
              </a:prstGeom>
              <a:blipFill>
                <a:blip r:embed="rId2"/>
                <a:stretch>
                  <a:fillRect l="-2317" r="-3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6D4B6-18A8-AE63-2FC1-32C7FC7C8213}"/>
                  </a:ext>
                </a:extLst>
              </p:cNvPr>
              <p:cNvSpPr txBox="1"/>
              <p:nvPr/>
            </p:nvSpPr>
            <p:spPr>
              <a:xfrm>
                <a:off x="418122" y="2674871"/>
                <a:ext cx="1203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C66D4B6-18A8-AE63-2FC1-32C7FC7C8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22" y="2674871"/>
                <a:ext cx="12035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A004E-C36C-A0BD-B4FD-46D940AD7EB5}"/>
                  </a:ext>
                </a:extLst>
              </p:cNvPr>
              <p:cNvSpPr txBox="1"/>
              <p:nvPr/>
            </p:nvSpPr>
            <p:spPr>
              <a:xfrm>
                <a:off x="-70334" y="4700674"/>
                <a:ext cx="2172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18A004E-C36C-A0BD-B4FD-46D940AD7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334" y="4700674"/>
                <a:ext cx="2172675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E9812F-F2E8-E040-2472-E8D75FDCF55E}"/>
              </a:ext>
            </a:extLst>
          </p:cNvPr>
          <p:cNvCxnSpPr/>
          <p:nvPr/>
        </p:nvCxnSpPr>
        <p:spPr>
          <a:xfrm>
            <a:off x="1266092" y="2905703"/>
            <a:ext cx="1078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AA2532C-5A73-EE55-7432-C84D1C844169}"/>
              </a:ext>
            </a:extLst>
          </p:cNvPr>
          <p:cNvCxnSpPr>
            <a:cxnSpLocks/>
          </p:cNvCxnSpPr>
          <p:nvPr/>
        </p:nvCxnSpPr>
        <p:spPr>
          <a:xfrm>
            <a:off x="1961662" y="4931508"/>
            <a:ext cx="3829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0BD230-5EDA-0119-291A-1D565F88F5CA}"/>
              </a:ext>
            </a:extLst>
          </p:cNvPr>
          <p:cNvCxnSpPr>
            <a:cxnSpLocks/>
          </p:cNvCxnSpPr>
          <p:nvPr/>
        </p:nvCxnSpPr>
        <p:spPr>
          <a:xfrm>
            <a:off x="3915508" y="4931508"/>
            <a:ext cx="664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99946B-6B6B-90DD-0493-EBE789609C47}"/>
                  </a:ext>
                </a:extLst>
              </p:cNvPr>
              <p:cNvSpPr txBox="1"/>
              <p:nvPr/>
            </p:nvSpPr>
            <p:spPr>
              <a:xfrm>
                <a:off x="4579816" y="4700675"/>
                <a:ext cx="664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B99946B-6B6B-90DD-0493-EBE789609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816" y="4700675"/>
                <a:ext cx="664308" cy="461665"/>
              </a:xfrm>
              <a:prstGeom prst="rect">
                <a:avLst/>
              </a:prstGeom>
              <a:blipFill>
                <a:blip r:embed="rId6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84635E-2C16-54E4-7A9D-F4ADD004BBF5}"/>
                  </a:ext>
                </a:extLst>
              </p:cNvPr>
              <p:cNvSpPr/>
              <p:nvPr/>
            </p:nvSpPr>
            <p:spPr>
              <a:xfrm>
                <a:off x="6932248" y="1990914"/>
                <a:ext cx="1570892" cy="40249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Some Neural Network used information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SG" dirty="0"/>
              </a:p>
              <a:p>
                <a:pPr algn="ctr"/>
                <a:r>
                  <a:rPr lang="en-GB" dirty="0"/>
                  <a:t>at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=2</m:t>
                    </m:r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D84635E-2C16-54E4-7A9D-F4ADD004BB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48" y="1990914"/>
                <a:ext cx="1570892" cy="4024923"/>
              </a:xfrm>
              <a:prstGeom prst="rect">
                <a:avLst/>
              </a:prstGeom>
              <a:blipFill>
                <a:blip r:embed="rId7"/>
                <a:stretch>
                  <a:fillRect l="-2308" r="-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51DA120-D8B1-0C8C-2868-4245CBED7B3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244124" y="4931507"/>
            <a:ext cx="168812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8088D8-695E-CBE5-B605-617F7284E996}"/>
                  </a:ext>
                </a:extLst>
              </p:cNvPr>
              <p:cNvSpPr txBox="1"/>
              <p:nvPr/>
            </p:nvSpPr>
            <p:spPr>
              <a:xfrm>
                <a:off x="5704255" y="2674870"/>
                <a:ext cx="1203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E8088D8-695E-CBE5-B605-617F7284E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55" y="2674870"/>
                <a:ext cx="120357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E5CAEAB-3CD0-DCCC-58DD-7B3E30B7A28D}"/>
              </a:ext>
            </a:extLst>
          </p:cNvPr>
          <p:cNvCxnSpPr>
            <a:cxnSpLocks/>
          </p:cNvCxnSpPr>
          <p:nvPr/>
        </p:nvCxnSpPr>
        <p:spPr>
          <a:xfrm flipV="1">
            <a:off x="6578601" y="2905702"/>
            <a:ext cx="35364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11ED1B-BF15-5FC2-E042-64663686C819}"/>
              </a:ext>
            </a:extLst>
          </p:cNvPr>
          <p:cNvCxnSpPr>
            <a:cxnSpLocks/>
          </p:cNvCxnSpPr>
          <p:nvPr/>
        </p:nvCxnSpPr>
        <p:spPr>
          <a:xfrm>
            <a:off x="8493371" y="4931507"/>
            <a:ext cx="664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92D947-8A37-C6CB-24FB-05464BCE64E6}"/>
                  </a:ext>
                </a:extLst>
              </p:cNvPr>
              <p:cNvSpPr txBox="1"/>
              <p:nvPr/>
            </p:nvSpPr>
            <p:spPr>
              <a:xfrm>
                <a:off x="9157679" y="4700674"/>
                <a:ext cx="664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F92D947-8A37-C6CB-24FB-05464BCE64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679" y="4700674"/>
                <a:ext cx="664308" cy="461665"/>
              </a:xfrm>
              <a:prstGeom prst="rect">
                <a:avLst/>
              </a:prstGeom>
              <a:blipFill>
                <a:blip r:embed="rId10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690D79-C8B8-1BAF-BBD2-92E9DA5073F0}"/>
                  </a:ext>
                </a:extLst>
              </p:cNvPr>
              <p:cNvSpPr txBox="1"/>
              <p:nvPr/>
            </p:nvSpPr>
            <p:spPr>
              <a:xfrm>
                <a:off x="10658231" y="3560574"/>
                <a:ext cx="13911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Etc.</a:t>
                </a:r>
              </a:p>
              <a:p>
                <a:pPr algn="ctr"/>
                <a:r>
                  <a:rPr lang="en-GB" dirty="0"/>
                  <a:t>(use for loop on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)</a:t>
                </a:r>
                <a:endParaRPr lang="en-SG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690D79-C8B8-1BAF-BBD2-92E9DA507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8231" y="3560574"/>
                <a:ext cx="1391138" cy="923330"/>
              </a:xfrm>
              <a:prstGeom prst="rect">
                <a:avLst/>
              </a:prstGeom>
              <a:blipFill>
                <a:blip r:embed="rId11"/>
                <a:stretch>
                  <a:fillRect l="-2620" t="-3289" r="-2620" b="-9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22AF4033-797C-A6C5-0B45-9A22BED2462D}"/>
              </a:ext>
            </a:extLst>
          </p:cNvPr>
          <p:cNvSpPr txBox="1"/>
          <p:nvPr/>
        </p:nvSpPr>
        <p:spPr>
          <a:xfrm>
            <a:off x="-71733" y="5162339"/>
            <a:ext cx="2224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Initialize memory as zeroes?</a:t>
            </a:r>
          </a:p>
        </p:txBody>
      </p:sp>
    </p:spTree>
    <p:extLst>
      <p:ext uri="{BB962C8B-B14F-4D97-AF65-F5344CB8AC3E}">
        <p14:creationId xmlns:p14="http://schemas.microsoft.com/office/powerpoint/2010/main" val="4262229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C768D-0ADB-471D-2241-6FFD5D4B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Recurrent Neural Network (RNN)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AE32E-486E-5D7D-8C79-C7083EAF2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787743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Recurrent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Neural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SG" dirty="0"/>
                  <a:t>A </a:t>
                </a:r>
                <a:r>
                  <a:rPr lang="en-SG" b="1" dirty="0">
                    <a:solidFill>
                      <a:srgbClr val="00B050"/>
                    </a:solidFill>
                  </a:rPr>
                  <a:t>Recurrent</a:t>
                </a:r>
                <a:r>
                  <a:rPr lang="en-SG" b="1" dirty="0"/>
                  <a:t> </a:t>
                </a:r>
                <a:r>
                  <a:rPr lang="en-SG" b="1" dirty="0">
                    <a:solidFill>
                      <a:srgbClr val="00B050"/>
                    </a:solidFill>
                  </a:rPr>
                  <a:t>Neural</a:t>
                </a:r>
                <a:r>
                  <a:rPr lang="en-SG" b="1" dirty="0"/>
                  <a:t> </a:t>
                </a:r>
                <a:r>
                  <a:rPr lang="en-SG" b="1" dirty="0">
                    <a:solidFill>
                      <a:srgbClr val="00B050"/>
                    </a:solidFill>
                  </a:rPr>
                  <a:t>Network</a:t>
                </a:r>
                <a:r>
                  <a:rPr lang="en-SG" b="1" dirty="0"/>
                  <a:t> (or </a:t>
                </a:r>
                <a:r>
                  <a:rPr lang="en-SG" b="1" dirty="0">
                    <a:solidFill>
                      <a:srgbClr val="00B050"/>
                    </a:solidFill>
                  </a:rPr>
                  <a:t>RNN</a:t>
                </a:r>
                <a:r>
                  <a:rPr lang="en-SG" b="1" dirty="0"/>
                  <a:t>) </a:t>
                </a:r>
                <a:r>
                  <a:rPr lang="en-SG" dirty="0"/>
                  <a:t>is a neural network that:</a:t>
                </a:r>
              </a:p>
              <a:p>
                <a:r>
                  <a:rPr lang="en-GB" dirty="0"/>
                  <a:t>Receives an input which consists of </a:t>
                </a:r>
                <a:r>
                  <a:rPr lang="en-GB" b="1" dirty="0"/>
                  <a:t>the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b="1" dirty="0"/>
                  <a:t> at time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/>
                  <a:t>, and a </a:t>
                </a:r>
                <a:r>
                  <a:rPr lang="en-GB" b="1" dirty="0"/>
                  <a:t>memory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b="1" dirty="0"/>
                  <a:t> computed as one of the Neural Network outputs at time </a:t>
                </a:r>
                <a14:m>
                  <m:oMath xmlns:m="http://schemas.openxmlformats.org/officeDocument/2006/math">
                    <m:r>
                      <a:rPr lang="en-GB" b="1" i="1"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GB" dirty="0"/>
                  <a:t>. Its initial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GB" dirty="0"/>
                  <a:t> often gets initialized as zeroes.</a:t>
                </a:r>
              </a:p>
              <a:p>
                <a:r>
                  <a:rPr lang="en-GB" dirty="0"/>
                  <a:t>Computes an </a:t>
                </a:r>
                <a:r>
                  <a:rPr lang="en-GB" b="1" dirty="0"/>
                  <a:t>updated memory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, </a:t>
                </a:r>
                <a:r>
                  <a:rPr lang="en-GB" dirty="0"/>
                  <a:t>hopefully keeping a memory of what has happened in the previous operations. </a:t>
                </a:r>
              </a:p>
              <a:p>
                <a:pPr marL="0" indent="0">
                  <a:buNone/>
                </a:pPr>
                <a:r>
                  <a:rPr lang="en-SG" dirty="0"/>
                  <a:t>The </a:t>
                </a:r>
                <a:r>
                  <a:rPr lang="en-SG" b="1" dirty="0">
                    <a:solidFill>
                      <a:srgbClr val="00B050"/>
                    </a:solidFill>
                  </a:rPr>
                  <a:t>RNN</a:t>
                </a:r>
                <a:r>
                  <a:rPr lang="en-SG" dirty="0"/>
                  <a:t> is then used on all datapoints in the time series, using a for loop repeating the forward pass operation on all data points. Once all data points have been seen the </a:t>
                </a:r>
                <a:r>
                  <a:rPr lang="en-SG" b="1" dirty="0"/>
                  <a:t>final memory vector value </a:t>
                </a:r>
                <a:r>
                  <a:rPr lang="en-SG" dirty="0"/>
                  <a:t>can be used as the </a:t>
                </a:r>
                <a:r>
                  <a:rPr lang="en-SG" b="1" dirty="0"/>
                  <a:t>produced output </a:t>
                </a:r>
                <a:r>
                  <a:rPr lang="en-SG" dirty="0"/>
                  <a:t>from the model.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A0AE32E-486E-5D7D-8C79-C7083EAF2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787743" cy="5032375"/>
              </a:xfrm>
              <a:blipFill>
                <a:blip r:embed="rId2"/>
                <a:stretch>
                  <a:fillRect l="-1130" t="-1937" r="-15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1272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lecture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videos</a:t>
            </a:r>
            <a:r>
              <a:rPr lang="en-US" dirty="0"/>
              <a:t> and how can they be represented as a </a:t>
            </a:r>
            <a:r>
              <a:rPr lang="en-US" b="1" dirty="0"/>
              <a:t>sequence</a:t>
            </a:r>
            <a:r>
              <a:rPr lang="en-US" dirty="0"/>
              <a:t> </a:t>
            </a:r>
            <a:r>
              <a:rPr lang="en-US" b="1" dirty="0"/>
              <a:t>of image frames</a:t>
            </a:r>
            <a:r>
              <a:rPr lang="en-US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uses of </a:t>
            </a:r>
            <a:r>
              <a:rPr lang="en-US" b="1" dirty="0"/>
              <a:t>video processing models </a:t>
            </a:r>
            <a:r>
              <a:rPr lang="en-US" dirty="0"/>
              <a:t>and why are image models alone </a:t>
            </a:r>
            <a:r>
              <a:rPr lang="en-US" b="1" dirty="0"/>
              <a:t>insufficient</a:t>
            </a:r>
            <a:r>
              <a:rPr lang="en-US" dirty="0"/>
              <a:t> to process videos?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sequential models </a:t>
            </a:r>
            <a:r>
              <a:rPr lang="en-US" dirty="0"/>
              <a:t>and </a:t>
            </a:r>
            <a:r>
              <a:rPr lang="en-US" b="1" dirty="0"/>
              <a:t>recurrent neural networks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RNN</a:t>
            </a:r>
            <a:r>
              <a:rPr lang="en-US" dirty="0"/>
              <a:t> models? </a:t>
            </a:r>
            <a:r>
              <a:rPr lang="en-US" b="1" dirty="0"/>
              <a:t>LSTM</a:t>
            </a:r>
            <a:r>
              <a:rPr lang="en-US" dirty="0"/>
              <a:t> models? </a:t>
            </a:r>
            <a:r>
              <a:rPr lang="en-US" b="1" dirty="0"/>
              <a:t>GRU</a:t>
            </a:r>
            <a:r>
              <a:rPr lang="en-US" dirty="0"/>
              <a:t> models?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RNNs</a:t>
            </a:r>
            <a:r>
              <a:rPr lang="en-US" dirty="0"/>
              <a:t> </a:t>
            </a:r>
            <a:r>
              <a:rPr lang="en-US" b="1" dirty="0"/>
              <a:t>and CNNs </a:t>
            </a:r>
            <a:r>
              <a:rPr lang="en-US" dirty="0"/>
              <a:t>to process images?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(If time allows, what are </a:t>
            </a:r>
            <a:r>
              <a:rPr lang="en-US" b="1" dirty="0"/>
              <a:t>transformers</a:t>
            </a:r>
            <a:r>
              <a:rPr lang="en-US" dirty="0"/>
              <a:t>?)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(And, if time allows, how to </a:t>
            </a:r>
            <a:r>
              <a:rPr lang="en-US" b="1" dirty="0"/>
              <a:t>combine transformers and CNNs </a:t>
            </a:r>
            <a:r>
              <a:rPr lang="en-US" dirty="0"/>
              <a:t>for video processing?)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6058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7FEED-7811-3367-828E-819E23EB6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Want to learn more about RNNs?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E9B48-BE19-AE1B-8C42-0B55BA5BB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Recurrent Neural Networks are typically used on numerical time series data (think weather, finance, etc.)</a:t>
            </a:r>
          </a:p>
          <a:p>
            <a:r>
              <a:rPr lang="en-GB" dirty="0"/>
              <a:t>They are also used a lot in Natural Language Processing:</a:t>
            </a:r>
            <a:br>
              <a:rPr lang="en-GB" dirty="0"/>
            </a:br>
            <a:r>
              <a:rPr lang="en-GB" dirty="0"/>
              <a:t>A sentence can be seen as a time series of words!</a:t>
            </a:r>
          </a:p>
          <a:p>
            <a:r>
              <a:rPr lang="en-GB" dirty="0"/>
              <a:t>Their intuition, and implementation logic is out-of-scope for this course.</a:t>
            </a:r>
          </a:p>
          <a:p>
            <a:r>
              <a:rPr lang="en-GB" i="1" dirty="0"/>
              <a:t>(But if curious, bonus slides!)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44439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0B9DA-D92A-F618-66B2-4D86B8BAA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7FA37-8413-62E6-16FD-E3BB1098B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Want to learn more about RNNs?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35033-E747-AFF9-DFD1-FC88C1781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Recurrent Neural Networks are typically used on numerical time series data (think weather, finance, etc.)</a:t>
            </a:r>
          </a:p>
          <a:p>
            <a:r>
              <a:rPr lang="en-GB" dirty="0"/>
              <a:t>They are also used a lot in Natural Language Processing:</a:t>
            </a:r>
            <a:br>
              <a:rPr lang="en-GB" dirty="0"/>
            </a:br>
            <a:r>
              <a:rPr lang="en-GB" dirty="0"/>
              <a:t>A sentence can be seen as a time series of words!</a:t>
            </a:r>
          </a:p>
          <a:p>
            <a:r>
              <a:rPr lang="en-GB" dirty="0"/>
              <a:t>Their intuition, and implementation logic is out-of-scope for this course.</a:t>
            </a:r>
          </a:p>
          <a:p>
            <a:r>
              <a:rPr lang="en-GB" i="1" dirty="0"/>
              <a:t>(But if curious, bonus slides!)</a:t>
            </a:r>
          </a:p>
          <a:p>
            <a:endParaRPr lang="en-GB" dirty="0"/>
          </a:p>
        </p:txBody>
      </p:sp>
      <p:pic>
        <p:nvPicPr>
          <p:cNvPr id="7170" name="Picture 2" descr="Comparing Natural Language Processing Techniques: RNNs, Transformers, BERT  - KDnuggets">
            <a:extLst>
              <a:ext uri="{FF2B5EF4-FFF2-40B4-BE49-F238E27FC236}">
                <a16:creationId xmlns:a16="http://schemas.microsoft.com/office/drawing/2014/main" id="{AEFBFA76-F957-F7CA-097A-6C5621C41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06" y="2221435"/>
            <a:ext cx="10449494" cy="3559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281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C90B5-DA0E-0CB7-A505-E85D7DD89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CADB8-1844-189A-0FE6-747EEDE1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Want to learn more about RNNs?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EF265-111A-7B6F-BA4F-9EF21A3D0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Recurrent Neural Networks are typically used on numerical time series data (think weather, finance, etc.)</a:t>
            </a:r>
          </a:p>
          <a:p>
            <a:r>
              <a:rPr lang="en-GB" dirty="0"/>
              <a:t>They are also used a lot in Natural Language Processing:</a:t>
            </a:r>
            <a:br>
              <a:rPr lang="en-GB" dirty="0"/>
            </a:br>
            <a:r>
              <a:rPr lang="en-GB" dirty="0"/>
              <a:t>A sentence can be seen as a time series of words!</a:t>
            </a:r>
          </a:p>
          <a:p>
            <a:r>
              <a:rPr lang="en-GB" dirty="0"/>
              <a:t>Their intuition, and implementation logic is out-of-scope for this course.</a:t>
            </a:r>
          </a:p>
          <a:p>
            <a:r>
              <a:rPr lang="en-GB" i="1" dirty="0"/>
              <a:t>(But if curious, bonus slides!)</a:t>
            </a:r>
          </a:p>
          <a:p>
            <a:endParaRPr lang="en-GB" dirty="0"/>
          </a:p>
        </p:txBody>
      </p:sp>
      <p:pic>
        <p:nvPicPr>
          <p:cNvPr id="7170" name="Picture 2" descr="Comparing Natural Language Processing Techniques: RNNs, Transformers, BERT  - KDnuggets">
            <a:extLst>
              <a:ext uri="{FF2B5EF4-FFF2-40B4-BE49-F238E27FC236}">
                <a16:creationId xmlns:a16="http://schemas.microsoft.com/office/drawing/2014/main" id="{D8A23EEB-56F9-4D31-F588-E94525ADF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06" y="2221435"/>
            <a:ext cx="10449494" cy="35597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ow to Control Autocorrect &amp; Predictive Text on iPhone">
            <a:extLst>
              <a:ext uri="{FF2B5EF4-FFF2-40B4-BE49-F238E27FC236}">
                <a16:creationId xmlns:a16="http://schemas.microsoft.com/office/drawing/2014/main" id="{02DBDDD8-AAC8-E53A-5BCF-46F25FE7E1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1" r="7932"/>
          <a:stretch>
            <a:fillRect/>
          </a:stretch>
        </p:blipFill>
        <p:spPr bwMode="auto">
          <a:xfrm>
            <a:off x="685675" y="2079965"/>
            <a:ext cx="4027714" cy="38426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3BE135-9385-41E3-E3BC-95DFE197C68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321" t="9930" r="20893" b="3016"/>
          <a:stretch>
            <a:fillRect/>
          </a:stretch>
        </p:blipFill>
        <p:spPr>
          <a:xfrm>
            <a:off x="5230459" y="1469571"/>
            <a:ext cx="6640411" cy="52627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30271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4A4E9-9DD0-5D61-6F41-047DF9BAF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ideas behind memory-based models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7C42F1-3AC9-47C6-0B59-A6D4BF707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But hold on a second, what is the human brain doing when it comes to memory anyway?</a:t>
            </a:r>
          </a:p>
          <a:p>
            <a:r>
              <a:rPr lang="en-GB" dirty="0"/>
              <a:t>Our brains will decide what is an important information to </a:t>
            </a:r>
            <a:r>
              <a:rPr lang="en-GB" b="1" dirty="0"/>
              <a:t>remember</a:t>
            </a:r>
            <a:r>
              <a:rPr lang="en-GB" dirty="0"/>
              <a:t> over time,</a:t>
            </a:r>
          </a:p>
          <a:p>
            <a:r>
              <a:rPr lang="en-GB" dirty="0"/>
              <a:t>But it might also choose to </a:t>
            </a:r>
            <a:r>
              <a:rPr lang="en-GB" b="1" dirty="0"/>
              <a:t>forget</a:t>
            </a:r>
            <a:r>
              <a:rPr lang="en-GB" dirty="0"/>
              <a:t> about information that is no longer relevant!</a:t>
            </a:r>
          </a:p>
          <a:p>
            <a:r>
              <a:rPr lang="en-GB" dirty="0"/>
              <a:t>(Basically, freeing space in the memory of your brain!)</a:t>
            </a:r>
            <a:endParaRPr lang="en-SG" dirty="0"/>
          </a:p>
        </p:txBody>
      </p:sp>
      <p:pic>
        <p:nvPicPr>
          <p:cNvPr id="6" name="Picture 5" descr="A picture containing person, phone, cellphone&#10;&#10;Description automatically generated">
            <a:extLst>
              <a:ext uri="{FF2B5EF4-FFF2-40B4-BE49-F238E27FC236}">
                <a16:creationId xmlns:a16="http://schemas.microsoft.com/office/drawing/2014/main" id="{F4A2A0D0-72EE-4F3F-35D4-0F2C943E8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65" y="1553306"/>
            <a:ext cx="5483795" cy="4112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901C81-2DF4-9E7A-6DE1-7AD7F4414F31}"/>
              </a:ext>
            </a:extLst>
          </p:cNvPr>
          <p:cNvSpPr txBox="1"/>
          <p:nvPr/>
        </p:nvSpPr>
        <p:spPr>
          <a:xfrm>
            <a:off x="6522965" y="5750004"/>
            <a:ext cx="5799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Learn more about memory and the brain, here:</a:t>
            </a:r>
            <a:br>
              <a:rPr lang="en-GB" sz="2200" dirty="0"/>
            </a:br>
            <a:r>
              <a:rPr lang="en-GB" sz="2200" dirty="0">
                <a:hlinkClick r:id="rId3"/>
              </a:rPr>
              <a:t>https://lesley.edu/article/stages-of-memory</a:t>
            </a:r>
            <a:endParaRPr lang="en-GB" sz="2200" dirty="0"/>
          </a:p>
          <a:p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1888637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1BBC2-84BE-A996-FE94-FD108FDC1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08305-9C93-036D-BE69-60B000F99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ideas behind memory-based models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5FA57-03F7-0D2B-DC25-B384F224D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595257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 brain also has </a:t>
            </a:r>
            <a:r>
              <a:rPr lang="en-GB" b="1" dirty="0"/>
              <a:t>several types of memories</a:t>
            </a:r>
            <a:r>
              <a:rPr lang="en-GB" dirty="0"/>
              <a:t>. For instance, it has:</a:t>
            </a:r>
          </a:p>
          <a:p>
            <a:r>
              <a:rPr lang="en-GB" dirty="0"/>
              <a:t>A </a:t>
            </a:r>
            <a:r>
              <a:rPr lang="en-GB" b="1" dirty="0"/>
              <a:t>short-term</a:t>
            </a:r>
            <a:r>
              <a:rPr lang="en-GB" dirty="0"/>
              <a:t> memory (What did you have for lunch today? How about lunch two months ago?)</a:t>
            </a:r>
          </a:p>
          <a:p>
            <a:r>
              <a:rPr lang="en-GB" dirty="0"/>
              <a:t>A </a:t>
            </a:r>
            <a:r>
              <a:rPr lang="en-GB" b="1" dirty="0"/>
              <a:t>long-term</a:t>
            </a:r>
            <a:r>
              <a:rPr lang="en-GB" dirty="0"/>
              <a:t> memory (What was your favourite toy as a kid? What was the first video game you ever played?)</a:t>
            </a:r>
          </a:p>
          <a:p>
            <a:pPr marL="0" indent="0">
              <a:buNone/>
            </a:pPr>
            <a:r>
              <a:rPr lang="en-GB" dirty="0"/>
              <a:t>The human brain seems capable to decide what makes it into each of these memories, in a </a:t>
            </a:r>
            <a:r>
              <a:rPr lang="en-GB" b="1" dirty="0"/>
              <a:t>controlled</a:t>
            </a:r>
            <a:r>
              <a:rPr lang="en-GB" dirty="0"/>
              <a:t> way.</a:t>
            </a:r>
            <a:endParaRPr lang="en-SG" dirty="0"/>
          </a:p>
        </p:txBody>
      </p:sp>
      <p:pic>
        <p:nvPicPr>
          <p:cNvPr id="6" name="Picture 5" descr="A picture containing person, phone, cellphone&#10;&#10;Description automatically generated">
            <a:extLst>
              <a:ext uri="{FF2B5EF4-FFF2-40B4-BE49-F238E27FC236}">
                <a16:creationId xmlns:a16="http://schemas.microsoft.com/office/drawing/2014/main" id="{23B91067-5596-51D2-4CBB-A6B6014003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965" y="1553306"/>
            <a:ext cx="5483795" cy="4112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0A307D-0301-4736-0F0B-4E1FA71ACCFE}"/>
              </a:ext>
            </a:extLst>
          </p:cNvPr>
          <p:cNvSpPr txBox="1"/>
          <p:nvPr/>
        </p:nvSpPr>
        <p:spPr>
          <a:xfrm>
            <a:off x="6522965" y="5750004"/>
            <a:ext cx="57990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200" dirty="0"/>
              <a:t>Learn more about memory and the brain, here:</a:t>
            </a:r>
            <a:br>
              <a:rPr lang="en-GB" sz="2200" dirty="0"/>
            </a:br>
            <a:r>
              <a:rPr lang="en-GB" sz="2200" dirty="0">
                <a:hlinkClick r:id="rId3"/>
              </a:rPr>
              <a:t>https://lesley.edu/article/stages-of-memory</a:t>
            </a:r>
            <a:endParaRPr lang="en-GB" sz="2200" dirty="0"/>
          </a:p>
          <a:p>
            <a:endParaRPr lang="en-SG" sz="2200" dirty="0"/>
          </a:p>
        </p:txBody>
      </p:sp>
    </p:spTree>
    <p:extLst>
      <p:ext uri="{BB962C8B-B14F-4D97-AF65-F5344CB8AC3E}">
        <p14:creationId xmlns:p14="http://schemas.microsoft.com/office/powerpoint/2010/main" val="2636755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D002-02FC-2A00-D5DF-089062C9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LSTM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BEC1-D1F9-4A6E-CECC-2236C4B55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Long Short-Term Memory </a:t>
            </a:r>
            <a:r>
              <a:rPr lang="en-GB" b="1" dirty="0"/>
              <a:t>models):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LSTMs</a:t>
            </a:r>
            <a:r>
              <a:rPr lang="en-GB" b="1" dirty="0"/>
              <a:t> (</a:t>
            </a:r>
            <a:r>
              <a:rPr lang="en-GB" b="1" dirty="0">
                <a:solidFill>
                  <a:srgbClr val="00B050"/>
                </a:solidFill>
              </a:rPr>
              <a:t>Long Short-Term Memory </a:t>
            </a:r>
            <a:r>
              <a:rPr lang="en-GB" b="1" dirty="0"/>
              <a:t>models) </a:t>
            </a:r>
            <a:r>
              <a:rPr lang="en-GB" dirty="0"/>
              <a:t>are a type of recurrent neural network architecture introduced in [Hochreiter1997] and revised in [</a:t>
            </a:r>
            <a:r>
              <a:rPr lang="en-SG" dirty="0"/>
              <a:t>Gers2013</a:t>
            </a:r>
            <a:r>
              <a:rPr lang="en-GB" dirty="0"/>
              <a:t>].</a:t>
            </a:r>
          </a:p>
          <a:p>
            <a:pPr marL="0" indent="0">
              <a:buNone/>
            </a:pPr>
            <a:r>
              <a:rPr lang="en-GB" dirty="0"/>
              <a:t>LSTMs is an advanced type of RNNs, which </a:t>
            </a:r>
            <a:r>
              <a:rPr lang="en-GB" b="1" dirty="0"/>
              <a:t>adds gating mechanisms to selectively update and discard information in the memory vectors</a:t>
            </a:r>
            <a:r>
              <a:rPr lang="en-GB" dirty="0"/>
              <a:t>. It also keep track of memory using two memory vectors, instead of one, to track short-term and long-term memory information.</a:t>
            </a:r>
          </a:p>
          <a:p>
            <a:pPr marL="0" indent="0">
              <a:buNone/>
            </a:pPr>
            <a:r>
              <a:rPr lang="en-GB" dirty="0"/>
              <a:t>This allows the model to </a:t>
            </a:r>
            <a:r>
              <a:rPr lang="en-GB" b="1" dirty="0"/>
              <a:t>selectively choose which information from the previous time step to retain and which to discard</a:t>
            </a:r>
            <a:r>
              <a:rPr lang="en-GB" dirty="0"/>
              <a:t>, in order to give more importance to recently seen values, for instance.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931635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90EDC-996F-33AF-0101-4BBAC4B29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840B8-4003-3D3E-4B56-E5BD8D2D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idea behind LSTM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0CAB67-5A32-3B56-BF02-682BC7142606}"/>
                  </a:ext>
                </a:extLst>
              </p:cNvPr>
              <p:cNvSpPr/>
              <p:nvPr/>
            </p:nvSpPr>
            <p:spPr>
              <a:xfrm>
                <a:off x="2344616" y="1990914"/>
                <a:ext cx="7323022" cy="40249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LSTM Neural Network prediction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0CAB67-5A32-3B56-BF02-682BC71426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16" y="1990914"/>
                <a:ext cx="7323022" cy="4024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54C4693-88E1-4244-EB83-AA8D9DF9ABE6}"/>
                  </a:ext>
                </a:extLst>
              </p:cNvPr>
              <p:cNvSpPr txBox="1"/>
              <p:nvPr/>
            </p:nvSpPr>
            <p:spPr>
              <a:xfrm>
                <a:off x="418122" y="2674871"/>
                <a:ext cx="1203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63DCC9-4608-745C-1F57-BE9BD8E3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22" y="2674871"/>
                <a:ext cx="120357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F772FD2-05C7-F1A4-E176-1E151849C83D}"/>
                  </a:ext>
                </a:extLst>
              </p:cNvPr>
              <p:cNvSpPr txBox="1"/>
              <p:nvPr/>
            </p:nvSpPr>
            <p:spPr>
              <a:xfrm>
                <a:off x="-66431" y="4640440"/>
                <a:ext cx="2172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B0FE10-744A-0E3A-36A8-49E46B40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431" y="4640440"/>
                <a:ext cx="217267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6E26D2-8B22-0737-2301-740B3A089B44}"/>
              </a:ext>
            </a:extLst>
          </p:cNvPr>
          <p:cNvCxnSpPr/>
          <p:nvPr/>
        </p:nvCxnSpPr>
        <p:spPr>
          <a:xfrm>
            <a:off x="1266092" y="2905703"/>
            <a:ext cx="1078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1C37F30-0927-6762-E673-51CC0FC3AD23}"/>
              </a:ext>
            </a:extLst>
          </p:cNvPr>
          <p:cNvCxnSpPr>
            <a:cxnSpLocks/>
          </p:cNvCxnSpPr>
          <p:nvPr/>
        </p:nvCxnSpPr>
        <p:spPr>
          <a:xfrm>
            <a:off x="1781908" y="4931508"/>
            <a:ext cx="562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441D25B-F070-E068-28B5-16F6B36BDC84}"/>
              </a:ext>
            </a:extLst>
          </p:cNvPr>
          <p:cNvCxnSpPr>
            <a:cxnSpLocks/>
          </p:cNvCxnSpPr>
          <p:nvPr/>
        </p:nvCxnSpPr>
        <p:spPr>
          <a:xfrm>
            <a:off x="9667639" y="4931508"/>
            <a:ext cx="664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A9F228-73EB-5CF6-A8FD-82F2F45B5426}"/>
                  </a:ext>
                </a:extLst>
              </p:cNvPr>
              <p:cNvSpPr txBox="1"/>
              <p:nvPr/>
            </p:nvSpPr>
            <p:spPr>
              <a:xfrm>
                <a:off x="10331947" y="4700675"/>
                <a:ext cx="664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36DE83-C6B4-89AF-BF9E-9965FE1C2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947" y="4700675"/>
                <a:ext cx="664308" cy="461665"/>
              </a:xfrm>
              <a:prstGeom prst="rect">
                <a:avLst/>
              </a:prstGeom>
              <a:blipFill>
                <a:blip r:embed="rId6"/>
                <a:stretch>
                  <a:fillRect l="-2752" r="-20183" b="-13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7552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D002-02FC-2A00-D5DF-089062C93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LSTM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EBEC1-D1F9-4A6E-CECC-2236C4B553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memory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b="1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b="1" dirty="0"/>
                  <a:t> (often called cell state and hidden state) can be seen as conveyor belts that carries information, or memory, across the network.</a:t>
                </a:r>
                <a:endParaRPr lang="en-GB" dirty="0"/>
              </a:p>
              <a:p>
                <a:r>
                  <a:rPr lang="en-GB" b="1" dirty="0"/>
                  <a:t>The gates can either allow or prevent information from flowing through the belt, </a:t>
                </a:r>
                <a:r>
                  <a:rPr lang="en-GB" b="1" u="sng" dirty="0"/>
                  <a:t>mimicking this idea or remembering or forgetting things in the brain</a:t>
                </a:r>
                <a:r>
                  <a:rPr lang="en-GB" b="1" dirty="0"/>
                  <a:t>.</a:t>
                </a:r>
                <a:endParaRPr lang="en-GB" dirty="0"/>
              </a:p>
              <a:p>
                <a:r>
                  <a:rPr lang="en-GB" dirty="0"/>
                  <a:t>This feature makes LSTMs better suited for modelling complex time series data that exhibit long-term dependencies, as they can selectively choose which information to remember or forget at each time step, depending on the input and the context.</a:t>
                </a:r>
              </a:p>
              <a:p>
                <a:r>
                  <a:rPr lang="en-GB" b="1" dirty="0"/>
                  <a:t>Therefore, mimicking the </a:t>
                </a:r>
                <a:r>
                  <a:rPr lang="en-GB" b="1" dirty="0" err="1"/>
                  <a:t>behavior</a:t>
                </a:r>
                <a:r>
                  <a:rPr lang="en-GB" b="1" dirty="0"/>
                  <a:t> of the human brain!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FEBEC1-D1F9-4A6E-CECC-2236C4B553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78181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1975-EEDC-002B-3E07-DF70C384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LSTM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SG" b="1" dirty="0"/>
                  <a:t>Below are the equations used in a LSTM model.</a:t>
                </a:r>
              </a:p>
              <a:p>
                <a:r>
                  <a:rPr lang="en-SG" b="1" dirty="0"/>
                  <a:t>Forget Gate: </a:t>
                </a:r>
                <a:r>
                  <a:rPr lang="en-GB" dirty="0"/>
                  <a:t>will be used to decide what information to throw away from the previous cell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presence of a sigmoid,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to have a value 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(Will be important later on).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A5938CD-05DA-1785-3D56-E870E3F271B7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SG" dirty="0"/>
                  <a:t>Similarly,</a:t>
                </a:r>
              </a:p>
              <a:p>
                <a:r>
                  <a:rPr lang="en-SG" b="1" dirty="0"/>
                  <a:t>Input Gate: </a:t>
                </a:r>
                <a:r>
                  <a:rPr lang="en-SG" dirty="0"/>
                  <a:t>will be </a:t>
                </a:r>
                <a:r>
                  <a:rPr lang="en-GB" dirty="0"/>
                  <a:t>used to decide what new information to store in the current cell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i="1" dirty="0">
                    <a:latin typeface="Cambria Math" panose="02040503050406030204" pitchFamily="18" charset="0"/>
                  </a:rPr>
                  <a:t>.</a:t>
                </a: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presence of a sigmoid,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to have a value 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(Will be important later on).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A5938CD-05DA-1785-3D56-E870E3F271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2663" r="-1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47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1975-EEDC-002B-3E07-DF70C384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LSTM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SG" b="1" dirty="0"/>
                  <a:t>Below are the equations used in a LSTM model.</a:t>
                </a:r>
              </a:p>
              <a:p>
                <a:r>
                  <a:rPr lang="en-SG" b="1" dirty="0"/>
                  <a:t>Output Gate: </a:t>
                </a:r>
                <a:r>
                  <a:rPr lang="en-SG" dirty="0"/>
                  <a:t>will </a:t>
                </a:r>
                <a:r>
                  <a:rPr lang="en-GB" dirty="0"/>
                  <a:t>be used to decide what information to output from the current cell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l-GR" i="1" dirty="0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​)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presence of a sigmoid, forces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to have a value in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(Will be important later on).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5938CD-05DA-1785-3D56-E870E3F27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Important to note:</a:t>
            </a:r>
          </a:p>
          <a:p>
            <a:r>
              <a:rPr lang="en-GB" dirty="0"/>
              <a:t>All three equations for the forget, input and output gates seem to be following the same logic.</a:t>
            </a:r>
          </a:p>
          <a:p>
            <a:r>
              <a:rPr lang="en-GB" dirty="0"/>
              <a:t>However, they have their own sets of parameters (weights and biases), which can be trained independently later 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21484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284546-C535-F9D9-434C-B1E67DA64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video, mathematically?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C4BB3FA-7C66-56E5-1183-86E129B630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1836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Definition (video datatype):</a:t>
                </a:r>
              </a:p>
              <a:p>
                <a:pPr marL="0" indent="0">
                  <a:buNone/>
                </a:pPr>
                <a:r>
                  <a:rPr lang="en-GB" dirty="0"/>
                  <a:t>The video datatype consists of an </a:t>
                </a:r>
                <a:r>
                  <a:rPr lang="en-GB" b="1" dirty="0"/>
                  <a:t>ordered sequence of frames</a:t>
                </a:r>
                <a:endParaRPr lang="en-GB" dirty="0"/>
              </a:p>
              <a:p>
                <a:r>
                  <a:rPr lang="en-GB" dirty="0"/>
                  <a:t>Each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an image, represented as a tensor with dimensions (C, H, W)</a:t>
                </a:r>
              </a:p>
              <a:p>
                <a:r>
                  <a:rPr lang="en-GB" dirty="0"/>
                  <a:t>A video clip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is then a sequence of image frames, represented as a tensor with dimensions (T, C, H, W)</a:t>
                </a:r>
              </a:p>
              <a:p>
                <a:r>
                  <a:rPr lang="en-GB" dirty="0"/>
                  <a:t>Temporal order matters!</a:t>
                </a:r>
                <a:br>
                  <a:rPr lang="fr-FR" i="1" dirty="0">
                    <a:latin typeface="Cambria Math" panose="02040503050406030204" pitchFamily="18" charset="0"/>
                  </a:rPr>
                </a:br>
                <a:br>
                  <a:rPr lang="fr-FR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 {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₁,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₂, …,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C4BB3FA-7C66-56E5-1183-86E129B630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1836" cy="5032375"/>
              </a:xfrm>
              <a:blipFill>
                <a:blip r:embed="rId2"/>
                <a:stretch>
                  <a:fillRect l="-2029" t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olved]How to Add Frame to Video Online Free?">
            <a:extLst>
              <a:ext uri="{FF2B5EF4-FFF2-40B4-BE49-F238E27FC236}">
                <a16:creationId xmlns:a16="http://schemas.microsoft.com/office/drawing/2014/main" id="{203A2EEB-0197-CE2F-E91F-4E35429CE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4478" y="1448480"/>
            <a:ext cx="5411836" cy="261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ing TensorFlow for Deep Learning on Video Data — The TensorFlow Blog">
            <a:extLst>
              <a:ext uri="{FF2B5EF4-FFF2-40B4-BE49-F238E27FC236}">
                <a16:creationId xmlns:a16="http://schemas.microsoft.com/office/drawing/2014/main" id="{AD62BA01-329D-AAA4-E0D9-39EA623C5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3" t="11905" r="10001" b="11945"/>
          <a:stretch>
            <a:fillRect/>
          </a:stretch>
        </p:blipFill>
        <p:spPr bwMode="auto">
          <a:xfrm>
            <a:off x="7640954" y="4246788"/>
            <a:ext cx="3450771" cy="261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256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1975-EEDC-002B-3E07-DF70C384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LSTM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b="1" dirty="0"/>
                  <a:t>Below are the equations used in the forward method of a LSTM model.</a:t>
                </a:r>
              </a:p>
              <a:p>
                <a:r>
                  <a:rPr lang="en-GB" b="1" dirty="0"/>
                  <a:t>New cell state:</a:t>
                </a:r>
                <a:r>
                  <a:rPr lang="en-GB" dirty="0"/>
                  <a:t> 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, is then computed by: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dirty="0" err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dirty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GB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err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The new cell state will consist of</a:t>
                </a:r>
              </a:p>
              <a:p>
                <a:r>
                  <a:rPr lang="en-GB" b="1" dirty="0">
                    <a:solidFill>
                      <a:schemeClr val="accent2"/>
                    </a:solidFill>
                  </a:rPr>
                  <a:t>A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err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GB" b="1" i="1" dirty="0" err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GB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SG" b="1" dirty="0">
                    <a:solidFill>
                      <a:schemeClr val="accent2"/>
                    </a:solidFill>
                  </a:rPr>
                  <a:t> to keep from the previous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br>
                  <a:rPr lang="en-GB" dirty="0"/>
                </a:br>
                <a:r>
                  <a:rPr lang="en-SG" dirty="0"/>
                  <a:t>(= “remembering” part of the previous memory state in the new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),</a:t>
                </a:r>
              </a:p>
              <a:p>
                <a:r>
                  <a:rPr lang="en-SG" b="1" dirty="0">
                    <a:solidFill>
                      <a:srgbClr val="00B050"/>
                    </a:solidFill>
                  </a:rPr>
                  <a:t>A new memory state</a:t>
                </a:r>
                <a:r>
                  <a:rPr lang="en-SG" dirty="0"/>
                  <a:t>, decided as a function of the previous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SG" dirty="0"/>
                  <a:t> and the current observation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. A certain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∈[0, 1]</m:t>
                    </m:r>
                  </m:oMath>
                </a14:m>
                <a:r>
                  <a:rPr lang="en-SG" dirty="0"/>
                  <a:t>, is then added to the new memory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  <a:blipFill>
                <a:blip r:embed="rId2"/>
                <a:stretch>
                  <a:fillRect l="-1192" t="-1937" r="-57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980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2AF1B-2C6F-D267-89F8-9E4833708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7E36-5AF2-8219-6A0D-62E9B616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LSTM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F74465-B0B7-C67A-F341-8D557D0DD2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b="1" dirty="0"/>
                  <a:t>Below are the equations used in the forward method of a LSTM model.</a:t>
                </a:r>
              </a:p>
              <a:p>
                <a:r>
                  <a:rPr lang="en-GB" b="1" dirty="0"/>
                  <a:t>New cell state:</a:t>
                </a:r>
                <a:r>
                  <a:rPr lang="en-GB" dirty="0"/>
                  <a:t> The new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, is then computed by: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b="1" dirty="0">
                    <a:solidFill>
                      <a:srgbClr val="7030A0"/>
                    </a:solidFill>
                  </a:rPr>
                  <a:t>Question:</a:t>
                </a:r>
                <a:r>
                  <a:rPr lang="en-GB" dirty="0">
                    <a:solidFill>
                      <a:srgbClr val="7030A0"/>
                    </a:solidFill>
                  </a:rPr>
                  <a:t> why use </a:t>
                </a:r>
                <a:r>
                  <a:rPr lang="en-GB" b="1" dirty="0">
                    <a:solidFill>
                      <a:srgbClr val="7030A0"/>
                    </a:solidFill>
                  </a:rPr>
                  <a:t>tanh()</a:t>
                </a:r>
                <a:r>
                  <a:rPr lang="en-GB" dirty="0">
                    <a:solidFill>
                      <a:srgbClr val="7030A0"/>
                    </a:solidFill>
                  </a:rPr>
                  <a:t> here instead of sigmoid?</a:t>
                </a:r>
              </a:p>
              <a:p>
                <a:r>
                  <a:rPr lang="en-GB" dirty="0"/>
                  <a:t>We do not want the values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to be positive real values only. But at the same time, we do not want these values to go crazy (normalize!).</a:t>
                </a:r>
              </a:p>
              <a:p>
                <a:r>
                  <a:rPr lang="en-GB" dirty="0"/>
                  <a:t>Using tanh() keeps values in [-1, 1] and the gates keep the values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under control and somewhat normalized. </a:t>
                </a: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F74465-B0B7-C67A-F341-8D557D0DD2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  <a:blipFill>
                <a:blip r:embed="rId2"/>
                <a:stretch>
                  <a:fillRect l="-1192" t="-1937" r="-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34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1975-EEDC-002B-3E07-DF70C384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LSTM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b="1" dirty="0"/>
                  <a:t>Below are the equations used in the forward method of a LSTM model.</a:t>
                </a:r>
              </a:p>
              <a:p>
                <a:r>
                  <a:rPr lang="en-GB" b="1" dirty="0"/>
                  <a:t>New hidden state:</a:t>
                </a:r>
                <a:r>
                  <a:rPr lang="en-GB" dirty="0"/>
                  <a:t> The new hidden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, is computed by: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GB" dirty="0"/>
                  <a:t>The new cell state will therefore simply consist of a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SG" dirty="0"/>
                  <a:t> of the current 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b="1" dirty="0"/>
                  <a:t>Important question: </a:t>
                </a:r>
                <a:r>
                  <a:rPr lang="en-SG" dirty="0"/>
                  <a:t>Hold on a second, why do we need two parameters,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/>
                  <a:t> to keep track of the memory?!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744200" cy="5032375"/>
              </a:xfrm>
              <a:blipFill>
                <a:blip r:embed="rId2"/>
                <a:stretch>
                  <a:fillRect l="-1192" t="-1937" r="-1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5945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31975-EEDC-002B-3E07-DF70C3847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LSTM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b="1" dirty="0">
                    <a:solidFill>
                      <a:srgbClr val="7030A0"/>
                    </a:solidFill>
                  </a:rPr>
                  <a:t>Important question: </a:t>
                </a:r>
                <a:r>
                  <a:rPr lang="en-SG" dirty="0">
                    <a:solidFill>
                      <a:srgbClr val="7030A0"/>
                    </a:solidFill>
                  </a:rPr>
                  <a:t>But wait, why do we need two memory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>
                    <a:solidFill>
                      <a:srgbClr val="7030A0"/>
                    </a:solidFill>
                  </a:rPr>
                  <a:t> to keep track of the memory?!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GB" dirty="0"/>
                  <a:t>They serve different purposes in the model…!</a:t>
                </a:r>
              </a:p>
              <a:p>
                <a:r>
                  <a:rPr lang="en-GB" dirty="0"/>
                  <a:t>The </a:t>
                </a:r>
                <a:r>
                  <a:rPr lang="en-GB" b="1" dirty="0">
                    <a:solidFill>
                      <a:schemeClr val="accent2"/>
                    </a:solidFill>
                  </a:rPr>
                  <a:t>cell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acts as a first type of memory for the LSTM.</a:t>
                </a:r>
              </a:p>
              <a:p>
                <a:r>
                  <a:rPr lang="en-GB" dirty="0"/>
                  <a:t>In fact, it is </a:t>
                </a:r>
                <a:r>
                  <a:rPr lang="en-GB" b="1" dirty="0"/>
                  <a:t>responsible for retaining long-term information </a:t>
                </a:r>
                <a:r>
                  <a:rPr lang="en-GB" dirty="0"/>
                  <a:t>over time. It is the "state" of the cell and is passed from one time step to the next, allowing the LSTM to </a:t>
                </a:r>
                <a:r>
                  <a:rPr lang="en-GB" b="1" dirty="0"/>
                  <a:t>maintain a longer-term memory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5B88264-BB37-CFC8-0955-0927A7B14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888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A5E2F-58A7-1692-FE09-EEE8A7315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B6415-841A-514F-6A8D-288EABF91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LSTM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E67D09-B578-229E-4EB1-9E41290482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b="1" dirty="0">
                    <a:solidFill>
                      <a:srgbClr val="7030A0"/>
                    </a:solidFill>
                  </a:rPr>
                  <a:t>Important question: </a:t>
                </a:r>
                <a:r>
                  <a:rPr lang="en-SG" dirty="0">
                    <a:solidFill>
                      <a:srgbClr val="7030A0"/>
                    </a:solidFill>
                  </a:rPr>
                  <a:t>But wait, why do we need two memory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>
                    <a:solidFill>
                      <a:srgbClr val="7030A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dirty="0">
                    <a:solidFill>
                      <a:srgbClr val="7030A0"/>
                    </a:solidFill>
                  </a:rPr>
                  <a:t> to keep track of the memory?!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hidden</a:t>
                </a:r>
                <a:r>
                  <a:rPr lang="en-GB" dirty="0">
                    <a:solidFill>
                      <a:srgbClr val="00B050"/>
                    </a:solidFill>
                  </a:rPr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fr-FR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dirty="0"/>
                  <a:t>, on the other hand, is used to </a:t>
                </a:r>
                <a:r>
                  <a:rPr lang="en-GB" b="1" dirty="0"/>
                  <a:t>output the prediction </a:t>
                </a:r>
                <a:r>
                  <a:rPr lang="en-GB" dirty="0"/>
                  <a:t>and </a:t>
                </a:r>
                <a:r>
                  <a:rPr lang="en-GB" b="1" dirty="0"/>
                  <a:t>capture shorter-term dependencies in the data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serves as a second type of memory that allows the model to </a:t>
                </a:r>
                <a:r>
                  <a:rPr lang="en-GB" b="1" dirty="0"/>
                  <a:t>capture patterns in the input data over shorter time periods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Separating both helps the model avoid the vanishing gradient problem and, at the same time, allows it to better capture short- and long-term dependencies in the data.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E67D09-B578-229E-4EB1-9E41290482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5714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C363-4152-7DFE-00E6-87EE7920C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recap, our LSTM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853777-6B9E-547F-DABB-2F1A3E24A21B}"/>
                  </a:ext>
                </a:extLst>
              </p:cNvPr>
              <p:cNvSpPr/>
              <p:nvPr/>
            </p:nvSpPr>
            <p:spPr>
              <a:xfrm>
                <a:off x="2344616" y="1990914"/>
                <a:ext cx="7323022" cy="40249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LSTM Neural Network prediction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SG" dirty="0"/>
              </a:p>
              <a:p>
                <a:pPr algn="ctr"/>
                <a:endParaRPr lang="en-SG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​(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​)</m:t>
                      </m:r>
                    </m:oMath>
                  </m:oMathPara>
                </a14:m>
                <a:endParaRPr lang="en-GB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​=</m:t>
                      </m:r>
                      <m:r>
                        <a:rPr lang="el-GR" i="1" dirty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​(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​+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SG" i="1" dirty="0">
                          <a:latin typeface="Cambria Math" panose="02040503050406030204" pitchFamily="18" charset="0"/>
                        </a:rPr>
                        <m:t>​)</m:t>
                      </m:r>
                    </m:oMath>
                  </m:oMathPara>
                </a14:m>
                <a:endParaRPr lang="en-GB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i="1" dirty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err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𝑡𝑎𝑛h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7853777-6B9E-547F-DABB-2F1A3E24A2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16" y="1990914"/>
                <a:ext cx="7323022" cy="40249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63DCC9-4608-745C-1F57-BE9BD8E329BE}"/>
                  </a:ext>
                </a:extLst>
              </p:cNvPr>
              <p:cNvSpPr txBox="1"/>
              <p:nvPr/>
            </p:nvSpPr>
            <p:spPr>
              <a:xfrm>
                <a:off x="418122" y="2674871"/>
                <a:ext cx="1203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163DCC9-4608-745C-1F57-BE9BD8E32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22" y="2674871"/>
                <a:ext cx="120357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B0FE10-744A-0E3A-36A8-49E46B40701D}"/>
                  </a:ext>
                </a:extLst>
              </p:cNvPr>
              <p:cNvSpPr txBox="1"/>
              <p:nvPr/>
            </p:nvSpPr>
            <p:spPr>
              <a:xfrm>
                <a:off x="-66431" y="4640440"/>
                <a:ext cx="21726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8B0FE10-744A-0E3A-36A8-49E46B407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6431" y="4640440"/>
                <a:ext cx="2172675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7FFF05-8D46-8F14-6F85-F5BE931BF4EE}"/>
              </a:ext>
            </a:extLst>
          </p:cNvPr>
          <p:cNvCxnSpPr/>
          <p:nvPr/>
        </p:nvCxnSpPr>
        <p:spPr>
          <a:xfrm>
            <a:off x="1266092" y="2905703"/>
            <a:ext cx="1078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2C6DB83-7AA9-2C2A-ECC0-0FEBA699687D}"/>
              </a:ext>
            </a:extLst>
          </p:cNvPr>
          <p:cNvCxnSpPr>
            <a:cxnSpLocks/>
          </p:cNvCxnSpPr>
          <p:nvPr/>
        </p:nvCxnSpPr>
        <p:spPr>
          <a:xfrm>
            <a:off x="1781908" y="4931508"/>
            <a:ext cx="56270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36D401-9379-C136-20F2-B5C79E971F76}"/>
              </a:ext>
            </a:extLst>
          </p:cNvPr>
          <p:cNvCxnSpPr>
            <a:cxnSpLocks/>
          </p:cNvCxnSpPr>
          <p:nvPr/>
        </p:nvCxnSpPr>
        <p:spPr>
          <a:xfrm>
            <a:off x="9667639" y="4931508"/>
            <a:ext cx="664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36DE83-C6B4-89AF-BF9E-9965FE1C2CFF}"/>
                  </a:ext>
                </a:extLst>
              </p:cNvPr>
              <p:cNvSpPr txBox="1"/>
              <p:nvPr/>
            </p:nvSpPr>
            <p:spPr>
              <a:xfrm>
                <a:off x="10331947" y="4700675"/>
                <a:ext cx="664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24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SG" sz="2400" dirty="0"/>
                  <a:t>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36DE83-C6B4-89AF-BF9E-9965FE1C2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1947" y="4700675"/>
                <a:ext cx="664308" cy="461665"/>
              </a:xfrm>
              <a:prstGeom prst="rect">
                <a:avLst/>
              </a:prstGeom>
              <a:blipFill>
                <a:blip r:embed="rId6"/>
                <a:stretch>
                  <a:fillRect l="-2752" r="-20183" b="-13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1578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F7BCE9-4B93-3A33-6D6C-8C0B560F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our own</a:t>
            </a:r>
            <a:br>
              <a:rPr lang="en-GB" dirty="0"/>
            </a:br>
            <a:r>
              <a:rPr lang="en-GB" dirty="0"/>
              <a:t>LSTM model</a:t>
            </a:r>
            <a:endParaRPr lang="en-SG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F8987C-E172-1405-8751-BD9CE7EB1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4172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Let us start by defining all the weights and biases we need for each of the 6 operations we discussed.</a:t>
            </a:r>
          </a:p>
          <a:p>
            <a:pPr marL="0" indent="0">
              <a:buNone/>
            </a:pPr>
            <a:r>
              <a:rPr lang="en-GB" dirty="0"/>
              <a:t>We implement them in the </a:t>
            </a:r>
            <a:r>
              <a:rPr lang="en-GB" dirty="0" err="1"/>
              <a:t>init</a:t>
            </a:r>
            <a:r>
              <a:rPr lang="en-GB" dirty="0"/>
              <a:t> method of our class as before.</a:t>
            </a:r>
          </a:p>
          <a:p>
            <a:pPr marL="0" indent="0">
              <a:buNone/>
            </a:pPr>
            <a:r>
              <a:rPr lang="en-GB" dirty="0"/>
              <a:t>Pay attention to the sizes used for each parameter.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AE490-08E5-C819-B33D-2F4CF373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9923" y="318636"/>
            <a:ext cx="6816111" cy="622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656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4F7BCE9-4B93-3A33-6D6C-8C0B560F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Building our own LSTM</a:t>
            </a:r>
            <a:endParaRPr lang="en-SG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3F8987C-E172-1405-8751-BD9CE7EB1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Eventually, compute all 6 LSTM operations in the forward method.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7E2877-6473-820C-AB1F-6E34AAC8EE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8762"/>
          <a:stretch>
            <a:fillRect/>
          </a:stretch>
        </p:blipFill>
        <p:spPr>
          <a:xfrm>
            <a:off x="1323309" y="2400850"/>
            <a:ext cx="9545382" cy="35754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9BD6D-F72E-E7D3-5ECB-80FFCFAF8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398" y="5892829"/>
            <a:ext cx="2819402" cy="2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55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23CE-D797-D49A-3B8F-540728C3B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PyTorch</a:t>
            </a:r>
            <a:r>
              <a:rPr lang="en-GB" dirty="0"/>
              <a:t> LSTM (equivalent to ours, but can be repeated </a:t>
            </a:r>
            <a:r>
              <a:rPr lang="en-GB" dirty="0" err="1"/>
              <a:t>num_layers</a:t>
            </a:r>
            <a:r>
              <a:rPr lang="en-GB" dirty="0"/>
              <a:t> times in a row)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5CD673-EF46-0E65-8D1D-FB472341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191"/>
          <a:stretch>
            <a:fillRect/>
          </a:stretch>
        </p:blipFill>
        <p:spPr>
          <a:xfrm>
            <a:off x="1158386" y="1690688"/>
            <a:ext cx="9875227" cy="4481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6F0575-6CCD-EB00-0612-FE0706515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998" y="6117770"/>
            <a:ext cx="2819402" cy="29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747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93649-CA74-CC4B-0D35-34E11C04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our videos</a:t>
            </a:r>
          </a:p>
        </p:txBody>
      </p:sp>
      <p:pic>
        <p:nvPicPr>
          <p:cNvPr id="9218" name="Picture 2" descr="Long-term Recurrent Convolutional Network (LRCN) - Home">
            <a:extLst>
              <a:ext uri="{FF2B5EF4-FFF2-40B4-BE49-F238E27FC236}">
                <a16:creationId xmlns:a16="http://schemas.microsoft.com/office/drawing/2014/main" id="{DB3B4CA6-E50D-4069-1092-EF4356245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87"/>
          <a:stretch>
            <a:fillRect/>
          </a:stretch>
        </p:blipFill>
        <p:spPr bwMode="auto">
          <a:xfrm>
            <a:off x="6930603" y="300265"/>
            <a:ext cx="3496043" cy="35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2E4EE-E4F0-3C47-C683-A19928152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44" y="4030889"/>
            <a:ext cx="6551963" cy="2526846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F1F3EE0-7C42-0776-72DD-4A99B8A8EB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478971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videos are defined as </a:t>
            </a:r>
            <a:r>
              <a:rPr lang="en-GB" b="1" dirty="0"/>
              <a:t>sequences of images.</a:t>
            </a:r>
          </a:p>
          <a:p>
            <a:r>
              <a:rPr lang="en-GB" dirty="0"/>
              <a:t>Images have to be processed with CNNs.</a:t>
            </a:r>
          </a:p>
          <a:p>
            <a:r>
              <a:rPr lang="en-GB" dirty="0"/>
              <a:t>Sequences require RNNs with memory vectors.</a:t>
            </a:r>
          </a:p>
          <a:p>
            <a:r>
              <a:rPr lang="en-GB" b="1" dirty="0"/>
              <a:t>Idea: </a:t>
            </a:r>
            <a:r>
              <a:rPr lang="en-GB" dirty="0"/>
              <a:t>combine both concepts and make a RNN of CNNs!</a:t>
            </a:r>
          </a:p>
        </p:txBody>
      </p:sp>
    </p:spTree>
    <p:extLst>
      <p:ext uri="{BB962C8B-B14F-4D97-AF65-F5344CB8AC3E}">
        <p14:creationId xmlns:p14="http://schemas.microsoft.com/office/powerpoint/2010/main" val="1998115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B9C98-ED1C-D1DE-0AA7-D8091D2D6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7D2AAC-07D1-E527-0FE9-CBD15D75E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video, mathematically?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C4C6DD7-29DE-874F-E1EF-6EDCB41A784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1836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Definition (video datatype):</a:t>
                </a:r>
              </a:p>
              <a:p>
                <a:pPr marL="0" indent="0">
                  <a:buNone/>
                </a:pPr>
                <a:r>
                  <a:rPr lang="en-GB" dirty="0"/>
                  <a:t>The video datatype consists of an </a:t>
                </a:r>
                <a:r>
                  <a:rPr lang="en-GB" b="1" dirty="0"/>
                  <a:t>ordered sequence of frames</a:t>
                </a:r>
                <a:endParaRPr lang="en-GB" dirty="0"/>
              </a:p>
              <a:p>
                <a:r>
                  <a:rPr lang="en-GB" dirty="0"/>
                  <a:t>Each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an image, represented as a tensor with dimensions (C, H, W)</a:t>
                </a:r>
              </a:p>
              <a:p>
                <a:r>
                  <a:rPr lang="en-GB" dirty="0"/>
                  <a:t>A video clip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is then a sequence of image frames, represented as a tensor with dimensions </a:t>
                </a:r>
                <a:r>
                  <a:rPr lang="en-GB" b="1" dirty="0">
                    <a:solidFill>
                      <a:schemeClr val="accent2"/>
                    </a:solidFill>
                  </a:rPr>
                  <a:t>(T, C, H, W)</a:t>
                </a:r>
              </a:p>
              <a:p>
                <a:r>
                  <a:rPr lang="en-GB" dirty="0"/>
                  <a:t>Temporal order matters!</a:t>
                </a:r>
                <a:br>
                  <a:rPr lang="fr-FR" i="1" dirty="0">
                    <a:latin typeface="Cambria Math" panose="02040503050406030204" pitchFamily="18" charset="0"/>
                  </a:rPr>
                </a:br>
                <a:br>
                  <a:rPr lang="fr-FR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 {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₁,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₂, …,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C4C6DD7-29DE-874F-E1EF-6EDCB41A78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1836" cy="5032375"/>
              </a:xfrm>
              <a:blipFill>
                <a:blip r:embed="rId2"/>
                <a:stretch>
                  <a:fillRect l="-2029" t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B08E76-61D1-6D63-2E80-2E2926C26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23" y="2093459"/>
            <a:ext cx="5800777" cy="4318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114AB09-6B26-CB7E-92A4-07C68C0900BF}"/>
              </a:ext>
            </a:extLst>
          </p:cNvPr>
          <p:cNvSpPr/>
          <p:nvPr/>
        </p:nvSpPr>
        <p:spPr>
          <a:xfrm>
            <a:off x="6391223" y="5845629"/>
            <a:ext cx="2785434" cy="56605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1836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996E3-A8A1-1D17-BBF1-01AE3AF28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D5FE0-59B3-4397-D425-F6807C03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RNN+CNN idea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CFD8C8-926B-63CB-D03D-7AA7F37C73BF}"/>
                  </a:ext>
                </a:extLst>
              </p:cNvPr>
              <p:cNvSpPr/>
              <p:nvPr/>
            </p:nvSpPr>
            <p:spPr>
              <a:xfrm>
                <a:off x="2344616" y="1990914"/>
                <a:ext cx="1570892" cy="40249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Some Convolutional Neural Network used on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SG" dirty="0"/>
              </a:p>
              <a:p>
                <a:pPr algn="ctr"/>
                <a:r>
                  <a:rPr lang="en-GB" dirty="0"/>
                  <a:t>at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1</m:t>
                    </m:r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ACCFD8C8-926B-63CB-D03D-7AA7F37C73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16" y="1990914"/>
                <a:ext cx="1570892" cy="4024923"/>
              </a:xfrm>
              <a:prstGeom prst="rect">
                <a:avLst/>
              </a:prstGeom>
              <a:blipFill>
                <a:blip r:embed="rId2"/>
                <a:stretch>
                  <a:fillRect l="-386" r="-34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14405B-A63C-F36D-DE16-223DC105B366}"/>
                  </a:ext>
                </a:extLst>
              </p:cNvPr>
              <p:cNvSpPr txBox="1"/>
              <p:nvPr/>
            </p:nvSpPr>
            <p:spPr>
              <a:xfrm>
                <a:off x="418122" y="2674871"/>
                <a:ext cx="1203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14405B-A63C-F36D-DE16-223DC105B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22" y="2674871"/>
                <a:ext cx="120357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5667D4-CBAD-36C4-0181-7DD7936EEB70}"/>
                  </a:ext>
                </a:extLst>
              </p:cNvPr>
              <p:cNvSpPr txBox="1"/>
              <p:nvPr/>
            </p:nvSpPr>
            <p:spPr>
              <a:xfrm>
                <a:off x="-70334" y="4253071"/>
                <a:ext cx="24950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fr-FR" sz="24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sz="24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35667D4-CBAD-36C4-0181-7DD7936EE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0334" y="4253071"/>
                <a:ext cx="2495059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D8B4309-68F7-7599-58BE-413572BD516A}"/>
              </a:ext>
            </a:extLst>
          </p:cNvPr>
          <p:cNvCxnSpPr/>
          <p:nvPr/>
        </p:nvCxnSpPr>
        <p:spPr>
          <a:xfrm>
            <a:off x="1266092" y="2905703"/>
            <a:ext cx="107852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CB2F0B-9F12-C856-2D2A-2FC66055F86A}"/>
              </a:ext>
            </a:extLst>
          </p:cNvPr>
          <p:cNvCxnSpPr>
            <a:cxnSpLocks/>
          </p:cNvCxnSpPr>
          <p:nvPr/>
        </p:nvCxnSpPr>
        <p:spPr>
          <a:xfrm>
            <a:off x="1961662" y="4931508"/>
            <a:ext cx="3829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B573BBC-4ECB-FDDD-5752-DF591A3B775F}"/>
              </a:ext>
            </a:extLst>
          </p:cNvPr>
          <p:cNvCxnSpPr>
            <a:cxnSpLocks/>
          </p:cNvCxnSpPr>
          <p:nvPr/>
        </p:nvCxnSpPr>
        <p:spPr>
          <a:xfrm>
            <a:off x="3915508" y="4931508"/>
            <a:ext cx="664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DB6515-DFD2-8574-3513-018E831E56B8}"/>
                  </a:ext>
                </a:extLst>
              </p:cNvPr>
              <p:cNvSpPr txBox="1"/>
              <p:nvPr/>
            </p:nvSpPr>
            <p:spPr>
              <a:xfrm>
                <a:off x="4579816" y="4700675"/>
                <a:ext cx="664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sz="24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1DB6515-DFD2-8574-3513-018E831E5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9816" y="4700675"/>
                <a:ext cx="664308" cy="461665"/>
              </a:xfrm>
              <a:prstGeom prst="rect">
                <a:avLst/>
              </a:prstGeom>
              <a:blipFill>
                <a:blip r:embed="rId5"/>
                <a:stretch>
                  <a:fillRect r="-25688"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DC09FB-0981-1E6C-FD6A-9D370BD9F93B}"/>
                  </a:ext>
                </a:extLst>
              </p:cNvPr>
              <p:cNvSpPr/>
              <p:nvPr/>
            </p:nvSpPr>
            <p:spPr>
              <a:xfrm>
                <a:off x="6932248" y="1990914"/>
                <a:ext cx="1570892" cy="402492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Some Convolutional Neural Network used on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fr-FR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SG" dirty="0"/>
              </a:p>
              <a:p>
                <a:pPr algn="ctr"/>
                <a:r>
                  <a:rPr lang="en-GB" dirty="0"/>
                  <a:t>at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=2</m:t>
                    </m:r>
                  </m:oMath>
                </a14:m>
                <a:endParaRPr lang="en-SG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ADC09FB-0981-1E6C-FD6A-9D370BD9F9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248" y="1990914"/>
                <a:ext cx="1570892" cy="4024923"/>
              </a:xfrm>
              <a:prstGeom prst="rect">
                <a:avLst/>
              </a:prstGeom>
              <a:blipFill>
                <a:blip r:embed="rId6"/>
                <a:stretch>
                  <a:fillRect r="-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AF16B93-F9E8-B1C2-7369-B10A8FB9F269}"/>
              </a:ext>
            </a:extLst>
          </p:cNvPr>
          <p:cNvCxnSpPr>
            <a:cxnSpLocks/>
          </p:cNvCxnSpPr>
          <p:nvPr/>
        </p:nvCxnSpPr>
        <p:spPr>
          <a:xfrm>
            <a:off x="5486400" y="4931506"/>
            <a:ext cx="1445848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26C2A3-303B-2C98-CAA9-39B7FA7BD0EC}"/>
                  </a:ext>
                </a:extLst>
              </p:cNvPr>
              <p:cNvSpPr txBox="1"/>
              <p:nvPr/>
            </p:nvSpPr>
            <p:spPr>
              <a:xfrm>
                <a:off x="5704255" y="2674870"/>
                <a:ext cx="12035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026C2A3-303B-2C98-CAA9-39B7FA7BD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255" y="2674870"/>
                <a:ext cx="120357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C1E2F35-57D9-5FF9-67F8-9A2B826C47C3}"/>
              </a:ext>
            </a:extLst>
          </p:cNvPr>
          <p:cNvCxnSpPr>
            <a:cxnSpLocks/>
          </p:cNvCxnSpPr>
          <p:nvPr/>
        </p:nvCxnSpPr>
        <p:spPr>
          <a:xfrm flipV="1">
            <a:off x="6578601" y="2905702"/>
            <a:ext cx="35364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C3FA074-78EA-7D6A-52CD-9EA6D76BE4E0}"/>
              </a:ext>
            </a:extLst>
          </p:cNvPr>
          <p:cNvCxnSpPr>
            <a:cxnSpLocks/>
          </p:cNvCxnSpPr>
          <p:nvPr/>
        </p:nvCxnSpPr>
        <p:spPr>
          <a:xfrm>
            <a:off x="8493371" y="4931507"/>
            <a:ext cx="6643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764B27-62C7-B2D3-411A-F9AB3BAB1B40}"/>
                  </a:ext>
                </a:extLst>
              </p:cNvPr>
              <p:cNvSpPr txBox="1"/>
              <p:nvPr/>
            </p:nvSpPr>
            <p:spPr>
              <a:xfrm>
                <a:off x="9157679" y="4700674"/>
                <a:ext cx="66430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fr-FR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400" b="0" i="1" dirty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fr-FR" sz="24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fr-FR" sz="24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sz="2400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0764B27-62C7-B2D3-411A-F9AB3BAB1B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7679" y="4700674"/>
                <a:ext cx="664308" cy="461665"/>
              </a:xfrm>
              <a:prstGeom prst="rect">
                <a:avLst/>
              </a:prstGeom>
              <a:blipFill>
                <a:blip r:embed="rId8"/>
                <a:stretch>
                  <a:fillRect r="-27523" b="-1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F2DC5D6-B415-36E1-33A1-E49DFA71C25C}"/>
                  </a:ext>
                </a:extLst>
              </p:cNvPr>
              <p:cNvSpPr txBox="1"/>
              <p:nvPr/>
            </p:nvSpPr>
            <p:spPr>
              <a:xfrm>
                <a:off x="10658231" y="3560574"/>
                <a:ext cx="139113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dirty="0"/>
                  <a:t>Etc.</a:t>
                </a:r>
              </a:p>
              <a:p>
                <a:pPr algn="ctr"/>
                <a:r>
                  <a:rPr lang="en-GB" dirty="0"/>
                  <a:t>(use for loop on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)</a:t>
                </a:r>
                <a:endParaRPr lang="en-SG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8690D79-C8B8-1BAF-BBD2-92E9DA507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8231" y="3560574"/>
                <a:ext cx="1391138" cy="923330"/>
              </a:xfrm>
              <a:prstGeom prst="rect">
                <a:avLst/>
              </a:prstGeom>
              <a:blipFill>
                <a:blip r:embed="rId11"/>
                <a:stretch>
                  <a:fillRect l="-2620" t="-3289" r="-2620" b="-9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8DD2321-6CDB-541E-575E-5DA202EE2BBC}"/>
              </a:ext>
            </a:extLst>
          </p:cNvPr>
          <p:cNvSpPr txBox="1"/>
          <p:nvPr/>
        </p:nvSpPr>
        <p:spPr>
          <a:xfrm>
            <a:off x="-71733" y="4700674"/>
            <a:ext cx="22248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Initialize memory as zeroes?</a:t>
            </a:r>
          </a:p>
        </p:txBody>
      </p:sp>
    </p:spTree>
    <p:extLst>
      <p:ext uri="{BB962C8B-B14F-4D97-AF65-F5344CB8AC3E}">
        <p14:creationId xmlns:p14="http://schemas.microsoft.com/office/powerpoint/2010/main" val="2578393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00EC7-445F-1D05-1B61-B5D67817F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1BFDE-A3B6-8CC4-BEE5-93A034ADF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 to our videos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A428F-BD45-1F89-36DC-4126ABFA59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478971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videos are defined as </a:t>
            </a:r>
            <a:r>
              <a:rPr lang="en-GB" b="1" dirty="0"/>
              <a:t>sequences of images.</a:t>
            </a:r>
          </a:p>
          <a:p>
            <a:r>
              <a:rPr lang="en-GB" dirty="0"/>
              <a:t>Images have to be processed with CNNs.</a:t>
            </a:r>
          </a:p>
          <a:p>
            <a:r>
              <a:rPr lang="en-GB" dirty="0"/>
              <a:t>Sequences require RNNs with memory vectors.</a:t>
            </a:r>
          </a:p>
          <a:p>
            <a:r>
              <a:rPr lang="en-GB" b="1" dirty="0"/>
              <a:t>Idea: </a:t>
            </a:r>
            <a:r>
              <a:rPr lang="en-GB" dirty="0"/>
              <a:t>combine both concepts and make a RNN of CNNs!</a:t>
            </a:r>
          </a:p>
          <a:p>
            <a:r>
              <a:rPr lang="en-GB" b="1" dirty="0">
                <a:solidFill>
                  <a:srgbClr val="7030A0"/>
                </a:solidFill>
              </a:rPr>
              <a:t>Eventually, use the final memory vector for predictions!</a:t>
            </a:r>
          </a:p>
        </p:txBody>
      </p:sp>
      <p:pic>
        <p:nvPicPr>
          <p:cNvPr id="9218" name="Picture 2" descr="Long-term Recurrent Convolutional Network (LRCN) - Home">
            <a:extLst>
              <a:ext uri="{FF2B5EF4-FFF2-40B4-BE49-F238E27FC236}">
                <a16:creationId xmlns:a16="http://schemas.microsoft.com/office/drawing/2014/main" id="{62CDE3C6-4B86-E81E-71FE-3918706DB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87"/>
          <a:stretch>
            <a:fillRect/>
          </a:stretch>
        </p:blipFill>
        <p:spPr bwMode="auto">
          <a:xfrm>
            <a:off x="6930603" y="300265"/>
            <a:ext cx="3496043" cy="353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26DD89-2AF2-A758-4854-697B7DC7E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644" y="4030889"/>
            <a:ext cx="6551963" cy="25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098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9F13-8DDA-04E6-D4B2-DC4A49F95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1 – Make a CNN to process each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BE7F-FDF7-8E21-3CE9-AB179473494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Our CNN will simply consist of:</a:t>
            </a:r>
          </a:p>
          <a:p>
            <a:r>
              <a:rPr lang="en-GB" dirty="0"/>
              <a:t>3 Convolutional layers,</a:t>
            </a:r>
          </a:p>
          <a:p>
            <a:r>
              <a:rPr lang="en-GB" dirty="0"/>
              <a:t>Flatten,</a:t>
            </a:r>
          </a:p>
          <a:p>
            <a:r>
              <a:rPr lang="en-GB" dirty="0"/>
              <a:t>And a single final linear layer,</a:t>
            </a:r>
          </a:p>
          <a:p>
            <a:r>
              <a:rPr lang="en-GB" dirty="0" err="1"/>
              <a:t>ReLU</a:t>
            </a:r>
            <a:r>
              <a:rPr lang="en-GB" dirty="0"/>
              <a:t> as activation functions, except for the final layer.</a:t>
            </a:r>
          </a:p>
        </p:txBody>
      </p:sp>
    </p:spTree>
    <p:extLst>
      <p:ext uri="{BB962C8B-B14F-4D97-AF65-F5344CB8AC3E}">
        <p14:creationId xmlns:p14="http://schemas.microsoft.com/office/powerpoint/2010/main" val="3208212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95420-1305-3370-2F4B-840D772A4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1F54-5D76-B9D6-5FC4-FFDFB25A3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1 – Make a CNN to process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334D4-DB0B-4F65-4545-9C96AD882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Our CNN will simply consist of:</a:t>
            </a:r>
          </a:p>
          <a:p>
            <a:r>
              <a:rPr lang="en-GB" dirty="0"/>
              <a:t>3 Convolutional layers,</a:t>
            </a:r>
          </a:p>
          <a:p>
            <a:r>
              <a:rPr lang="en-GB" dirty="0"/>
              <a:t>Flatten,</a:t>
            </a:r>
          </a:p>
          <a:p>
            <a:r>
              <a:rPr lang="en-GB" dirty="0"/>
              <a:t>And a single final linear layer.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1A9C90-EC70-0E04-F295-C10CA1759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97" y="252941"/>
            <a:ext cx="11116205" cy="635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2411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0E63B-B3AE-A552-755F-F8A997CA9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4DE10-453D-39CE-FA06-7815CF034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1 – Make a CNN to process each 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8B939-9CF2-E987-6DA0-7695600D19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Our CNN will simply consist of:</a:t>
            </a:r>
          </a:p>
          <a:p>
            <a:r>
              <a:rPr lang="en-GB" dirty="0"/>
              <a:t>3 Convolutional layers,</a:t>
            </a:r>
          </a:p>
          <a:p>
            <a:r>
              <a:rPr lang="en-GB" dirty="0"/>
              <a:t>Flatten,</a:t>
            </a:r>
          </a:p>
          <a:p>
            <a:r>
              <a:rPr lang="en-GB" dirty="0"/>
              <a:t>And a single final linear layer,</a:t>
            </a:r>
          </a:p>
          <a:p>
            <a:r>
              <a:rPr lang="en-GB" dirty="0" err="1"/>
              <a:t>ReLU</a:t>
            </a:r>
            <a:r>
              <a:rPr lang="en-GB" dirty="0"/>
              <a:t> as activation functions, except for the final layer.</a:t>
            </a:r>
          </a:p>
          <a:p>
            <a:pPr marL="0" indent="0">
              <a:buNone/>
            </a:pPr>
            <a:r>
              <a:rPr lang="en-GB" dirty="0"/>
              <a:t>Can test it on our video!</a:t>
            </a:r>
          </a:p>
          <a:p>
            <a:r>
              <a:rPr lang="en-GB" dirty="0"/>
              <a:t>Each frame is processed by the CNN and is transformed into a vector of size 128!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BE9A42-81ED-C31E-D7B6-1D5E0F00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89255"/>
            <a:ext cx="5957896" cy="303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59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DE06F2-B1E6-94AB-F4C3-BC4B2B2E1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A3160-142A-F1EC-D4E1-7B1A97E20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2 – Make a RNN to process all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08765-E01B-B8A4-4DF6-64F4056CE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will start simple</a:t>
            </a:r>
          </a:p>
          <a:p>
            <a:r>
              <a:rPr lang="en-GB" dirty="0"/>
              <a:t>Only one memory vector h,</a:t>
            </a:r>
          </a:p>
          <a:p>
            <a:r>
              <a:rPr lang="en-GB" dirty="0"/>
              <a:t>Simple memory update, following the gating operation from LSTMs,</a:t>
            </a:r>
          </a:p>
          <a:p>
            <a:r>
              <a:rPr lang="en-GB" dirty="0"/>
              <a:t>Reuse the CNN on each frame of our video, and pass the output of CNNs as inputs for the memory update operation.</a:t>
            </a:r>
          </a:p>
          <a:p>
            <a:r>
              <a:rPr lang="en-GB" dirty="0"/>
              <a:t>Final memory vector through a linear to produce final output</a:t>
            </a:r>
          </a:p>
        </p:txBody>
      </p:sp>
    </p:spTree>
    <p:extLst>
      <p:ext uri="{BB962C8B-B14F-4D97-AF65-F5344CB8AC3E}">
        <p14:creationId xmlns:p14="http://schemas.microsoft.com/office/powerpoint/2010/main" val="2607555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AF549-1F98-DB5D-FAD1-A2FF07D12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FCF5B-46C4-528A-D977-D72798852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2 – Make a RNN to process all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498E5-6193-DAFB-C8B5-19738F16E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will start simple</a:t>
            </a:r>
          </a:p>
          <a:p>
            <a:r>
              <a:rPr lang="en-GB" dirty="0"/>
              <a:t>Only one memory vector h,</a:t>
            </a:r>
          </a:p>
          <a:p>
            <a:r>
              <a:rPr lang="en-GB" dirty="0"/>
              <a:t>Simple memory update, following the gating operation from LSTMs,</a:t>
            </a:r>
          </a:p>
          <a:p>
            <a:r>
              <a:rPr lang="en-GB" dirty="0"/>
              <a:t>Reuse the CNN on each frame of our video, and pass the output of CNNs as inputs for the memory update operation.</a:t>
            </a:r>
          </a:p>
          <a:p>
            <a:r>
              <a:rPr lang="en-GB" dirty="0"/>
              <a:t>Final memory vector through a linear to produce final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344C6-6D06-10E7-CE24-605C89689B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5873"/>
          <a:stretch>
            <a:fillRect/>
          </a:stretch>
        </p:blipFill>
        <p:spPr>
          <a:xfrm>
            <a:off x="393690" y="1255033"/>
            <a:ext cx="11557024" cy="47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468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80C09-D861-BB60-2814-E757C7F53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AFB86-34B8-60F4-7984-F83A16CE4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2 – Make a RNN to process all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7A210-D27B-85AF-91C5-2F4B93069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will start simple</a:t>
            </a:r>
          </a:p>
          <a:p>
            <a:r>
              <a:rPr lang="en-GB" dirty="0"/>
              <a:t>Only one memory vector h,</a:t>
            </a:r>
          </a:p>
          <a:p>
            <a:r>
              <a:rPr lang="en-GB" dirty="0"/>
              <a:t>Simple memory update, following the gating operation from LSTMs,</a:t>
            </a:r>
          </a:p>
          <a:p>
            <a:r>
              <a:rPr lang="en-GB" dirty="0"/>
              <a:t>Reuse the CNN on each frame of our video, and pass the output of CNNs as inputs for the memory update operation.</a:t>
            </a:r>
          </a:p>
          <a:p>
            <a:r>
              <a:rPr lang="en-GB" dirty="0"/>
              <a:t>Final memory vector through a linear to produce final output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8760C-2DCC-5EF8-D725-9463C05D66A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0793"/>
          <a:stretch>
            <a:fillRect/>
          </a:stretch>
        </p:blipFill>
        <p:spPr>
          <a:xfrm>
            <a:off x="838200" y="762000"/>
            <a:ext cx="10476323" cy="57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31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6B500-2627-AC10-3EC2-86B68351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442E3-6573-1E55-0B45-A926DEEB4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2 – Make a RNN to process all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C9C5B-989A-2B3C-DF5D-5EB47C9A5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will start simple</a:t>
            </a:r>
          </a:p>
          <a:p>
            <a:r>
              <a:rPr lang="en-GB" dirty="0"/>
              <a:t>Only one memory vector h,</a:t>
            </a:r>
          </a:p>
          <a:p>
            <a:r>
              <a:rPr lang="en-GB" dirty="0"/>
              <a:t>Simple memory update, following the gating operation from LSTMs,</a:t>
            </a:r>
          </a:p>
          <a:p>
            <a:r>
              <a:rPr lang="en-GB" dirty="0"/>
              <a:t>Reuse the CNN on each frame of our video, and pass the output of CNNs as inputs for the memory update operation.</a:t>
            </a:r>
          </a:p>
          <a:p>
            <a:r>
              <a:rPr lang="en-GB" dirty="0"/>
              <a:t>Final memory vector through a linear to produce final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A6D20-789B-6DD7-CE19-7533776A8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40663"/>
            <a:ext cx="10685040" cy="196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2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4C7BB-4782-C186-826F-5FF665F21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CA983-48D3-704B-6B53-737F5B6B4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2bis – Make a LSTM to process all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630253-174D-6BFF-BA77-F687813A1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Later, we can use the built-in LSTM function from </a:t>
            </a:r>
            <a:r>
              <a:rPr lang="en-GB" dirty="0" err="1"/>
              <a:t>PyTorch</a:t>
            </a:r>
            <a:r>
              <a:rPr lang="en-GB" dirty="0"/>
              <a:t>, to make a more advanced RNN using the LSTM ideas, and multiple memory vectors to keep track of long-term and short-term memory.</a:t>
            </a:r>
          </a:p>
        </p:txBody>
      </p:sp>
    </p:spTree>
    <p:extLst>
      <p:ext uri="{BB962C8B-B14F-4D97-AF65-F5344CB8AC3E}">
        <p14:creationId xmlns:p14="http://schemas.microsoft.com/office/powerpoint/2010/main" val="892623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32A8D4-D666-5862-A6AD-3D30AB2F9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5CC763-9339-477A-E456-95545497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video, mathematically?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736976-231E-9A74-CE4D-4E540591D0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1836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Definition (video datatype):</a:t>
                </a:r>
              </a:p>
              <a:p>
                <a:pPr marL="0" indent="0">
                  <a:buNone/>
                </a:pPr>
                <a:r>
                  <a:rPr lang="en-GB" dirty="0"/>
                  <a:t>The video datatype consists of an </a:t>
                </a:r>
                <a:r>
                  <a:rPr lang="en-GB" b="1" dirty="0"/>
                  <a:t>ordered sequence of frames</a:t>
                </a:r>
                <a:endParaRPr lang="en-GB" dirty="0"/>
              </a:p>
              <a:p>
                <a:r>
                  <a:rPr lang="en-GB" dirty="0"/>
                  <a:t>Each frame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is an image, represented as a tensor with dimensions (C, H, W)</a:t>
                </a:r>
              </a:p>
              <a:p>
                <a:r>
                  <a:rPr lang="en-GB" dirty="0"/>
                  <a:t>A video clip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is then a sequence of image frames, represented as a tensor with dimensions </a:t>
                </a:r>
                <a:r>
                  <a:rPr lang="en-GB" b="1" dirty="0">
                    <a:solidFill>
                      <a:schemeClr val="accent2"/>
                    </a:solidFill>
                  </a:rPr>
                  <a:t>(T, C, H, W)</a:t>
                </a:r>
              </a:p>
              <a:p>
                <a:r>
                  <a:rPr lang="en-GB" dirty="0"/>
                  <a:t>Temporal order matters!</a:t>
                </a:r>
                <a:br>
                  <a:rPr lang="fr-FR" i="1" dirty="0">
                    <a:latin typeface="Cambria Math" panose="02040503050406030204" pitchFamily="18" charset="0"/>
                  </a:rPr>
                </a:br>
                <a:br>
                  <a:rPr lang="fr-FR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fr-FR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= {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₁,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₂, …, </m:t>
                    </m:r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fr-FR" i="1" dirty="0">
                  <a:latin typeface="Cambria Math" panose="02040503050406030204" pitchFamily="18" charset="0"/>
                </a:endParaRPr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3736976-231E-9A74-CE4D-4E540591D0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1836" cy="5032375"/>
              </a:xfrm>
              <a:blipFill>
                <a:blip r:embed="rId2"/>
                <a:stretch>
                  <a:fillRect l="-2029" t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1228DF1-41F3-DC31-3CB6-8E5A15F9D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1223" y="2093459"/>
            <a:ext cx="5800777" cy="431822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CCDA756-D53F-5E7F-9EE1-953A725714B4}"/>
              </a:ext>
            </a:extLst>
          </p:cNvPr>
          <p:cNvSpPr/>
          <p:nvPr/>
        </p:nvSpPr>
        <p:spPr>
          <a:xfrm>
            <a:off x="6391223" y="5845629"/>
            <a:ext cx="2785434" cy="56605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20F1A-473A-F108-F981-B658035A0C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2699"/>
          <a:stretch>
            <a:fillRect/>
          </a:stretch>
        </p:blipFill>
        <p:spPr>
          <a:xfrm>
            <a:off x="248903" y="1082675"/>
            <a:ext cx="11694193" cy="5410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6807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B01EA-ADC0-FB35-7701-819987365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21156-DA42-7EE1-0EB4-CB76EC19D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2bis – Make a LSTM to process all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BFC2B-6DC9-5B92-C5ED-4CC7578CBA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Later, we can use the built-in LSTM function from </a:t>
            </a:r>
            <a:r>
              <a:rPr lang="en-GB" dirty="0" err="1"/>
              <a:t>PyTorch</a:t>
            </a:r>
            <a:r>
              <a:rPr lang="en-GB" dirty="0"/>
              <a:t>, to make a more advanced RNN using the LSTM ideas, and multiple memory vectors to keep track of long-term and short-term memory.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4E62AF-E060-005F-70AA-4CD41CBE8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170" y="310466"/>
            <a:ext cx="7851659" cy="61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113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5E58F-5000-9C94-9AC2-A337404D9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F864A-6754-D164-5813-910277C71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2bis – Make a LSTM to process all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07555-1EAC-5D4C-41E2-2F831162B4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Later, we can use the built-in LSTM function from </a:t>
            </a:r>
            <a:r>
              <a:rPr lang="en-GB" dirty="0" err="1"/>
              <a:t>PyTorch</a:t>
            </a:r>
            <a:r>
              <a:rPr lang="en-GB" dirty="0"/>
              <a:t>, to make a more advanced RNN using the LSTM ideas, and multiple memory vectors to keep track of long-term and short-term memory.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2A8E8C-D96A-1AF3-6E15-00552D613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94" y="92046"/>
            <a:ext cx="7742212" cy="667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89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565C1-C0BE-CCA8-B304-96B1AC67F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D5AD2-D576-4800-12A0-A6782DB5E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2bis – Make a LSTM to process all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AF15C-817C-1E4A-BC49-A63A21814C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Later, we can use the built-in LSTM function from </a:t>
            </a:r>
            <a:r>
              <a:rPr lang="en-GB" dirty="0" err="1"/>
              <a:t>PyTorch</a:t>
            </a:r>
            <a:r>
              <a:rPr lang="en-GB" dirty="0"/>
              <a:t>, to make a more advanced RNN using the LSTM ideas, and multiple memory vectors to keep track of long-term and short-term memory.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Works!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ACAD4B-6F45-F6FC-1122-B83949309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97" y="4489603"/>
            <a:ext cx="11250206" cy="20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38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7A246-9A36-D2DC-A696-1D4EB8758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7D783-786B-C3A4-94B3-C078C2DCD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Guided implementation</a:t>
            </a:r>
            <a:br>
              <a:rPr lang="en-GB" dirty="0"/>
            </a:br>
            <a:r>
              <a:rPr lang="en-GB" dirty="0"/>
              <a:t>Step 3 – Make a trainer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8876E-6F4D-425F-6EEF-4FDFA2D04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561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Of course, later on, we would need to find a dataset containing multiple videos to train our model, for instance:</a:t>
            </a:r>
          </a:p>
          <a:p>
            <a:r>
              <a:rPr lang="en-GB" dirty="0"/>
              <a:t>10 sec videos, resolution 220 by 220 of MRI of beating hearts</a:t>
            </a:r>
          </a:p>
          <a:p>
            <a:r>
              <a:rPr lang="en-GB" dirty="0"/>
              <a:t>Each video has a ground truth among N possible classes, e.g.:</a:t>
            </a:r>
          </a:p>
          <a:p>
            <a:pPr lvl="1">
              <a:buFontTx/>
              <a:buChar char="-"/>
            </a:pPr>
            <a:r>
              <a:rPr lang="en-GB" dirty="0"/>
              <a:t>0: Normal, no abnormalities</a:t>
            </a:r>
          </a:p>
          <a:p>
            <a:pPr lvl="1">
              <a:buFontTx/>
              <a:buChar char="-"/>
            </a:pPr>
            <a:r>
              <a:rPr lang="en-GB" dirty="0"/>
              <a:t>1: Cardiomyopathy</a:t>
            </a:r>
          </a:p>
          <a:p>
            <a:pPr lvl="1">
              <a:buFontTx/>
              <a:buChar char="-"/>
            </a:pPr>
            <a:r>
              <a:rPr lang="en-GB" dirty="0"/>
              <a:t>2: Heart Failure</a:t>
            </a:r>
          </a:p>
          <a:p>
            <a:pPr lvl="1">
              <a:buFontTx/>
              <a:buChar char="-"/>
            </a:pPr>
            <a:r>
              <a:rPr lang="en-GB" dirty="0"/>
              <a:t>3: Ischemia/Infarcts</a:t>
            </a:r>
          </a:p>
          <a:p>
            <a:pPr lvl="1">
              <a:buFontTx/>
              <a:buChar char="-"/>
            </a:pPr>
            <a:r>
              <a:rPr lang="en-GB" dirty="0"/>
              <a:t>Etc.</a:t>
            </a:r>
          </a:p>
          <a:p>
            <a:pPr marL="0" indent="0">
              <a:buNone/>
            </a:pPr>
            <a:r>
              <a:rPr lang="en-GB" dirty="0"/>
              <a:t>Write datasets, </a:t>
            </a:r>
            <a:r>
              <a:rPr lang="en-GB" dirty="0" err="1"/>
              <a:t>dataloaders</a:t>
            </a:r>
            <a:r>
              <a:rPr lang="en-GB" dirty="0"/>
              <a:t> and trainer functions as before with MNIST, adjusting tensor sizes so it takes sequences of frames and not images!</a:t>
            </a:r>
          </a:p>
        </p:txBody>
      </p:sp>
    </p:spTree>
    <p:extLst>
      <p:ext uri="{BB962C8B-B14F-4D97-AF65-F5344CB8AC3E}">
        <p14:creationId xmlns:p14="http://schemas.microsoft.com/office/powerpoint/2010/main" val="7619629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EBB267-24B9-144C-E4DE-C6D6CD35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call it a break for now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4BD3C-A362-227F-DB67-10CF1E267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continue on the next lecture with another NLP-inspired Computer Vision Model called a </a:t>
            </a:r>
            <a:r>
              <a:rPr lang="en-GB"/>
              <a:t>Vision Transformer!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4272836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2CBD9-8EB6-7B18-3C7C-F1810DDC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images to videos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73913-9CA9-FE61-E63F-BAA77FBE8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Key difference between image processing and video processing.</a:t>
            </a:r>
          </a:p>
          <a:p>
            <a:r>
              <a:rPr lang="en-GB" dirty="0"/>
              <a:t>Performing image recognition boiled down to </a:t>
            </a:r>
            <a:r>
              <a:rPr lang="en-GB" b="1" dirty="0"/>
              <a:t>recognizing</a:t>
            </a:r>
            <a:r>
              <a:rPr lang="en-GB" dirty="0"/>
              <a:t> </a:t>
            </a:r>
            <a:r>
              <a:rPr lang="en-GB" b="1" dirty="0"/>
              <a:t>what is in the image.</a:t>
            </a:r>
          </a:p>
          <a:p>
            <a:r>
              <a:rPr lang="en-GB" dirty="0"/>
              <a:t>Video recognition takes it one step further as it requires to </a:t>
            </a:r>
            <a:r>
              <a:rPr lang="en-GB" b="1" dirty="0"/>
              <a:t>recognize what is happening over time.</a:t>
            </a:r>
          </a:p>
          <a:p>
            <a:pPr marL="0" indent="0">
              <a:buNone/>
            </a:pPr>
            <a:br>
              <a:rPr lang="en-GB" b="1" dirty="0"/>
            </a:br>
            <a:r>
              <a:rPr lang="en-GB" b="1" dirty="0"/>
              <a:t>Far more complex task!</a:t>
            </a:r>
          </a:p>
        </p:txBody>
      </p:sp>
      <p:pic>
        <p:nvPicPr>
          <p:cNvPr id="2050" name="Picture 2" descr="Computer Vision vs. Image Recognition: Why the Difference Matters for  Modern Manufacturing">
            <a:extLst>
              <a:ext uri="{FF2B5EF4-FFF2-40B4-BE49-F238E27FC236}">
                <a16:creationId xmlns:a16="http://schemas.microsoft.com/office/drawing/2014/main" id="{69A25A74-F276-8D31-13BC-BDDA08109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081" y="3620182"/>
            <a:ext cx="5523892" cy="310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esla Autopilot - Wikipedia">
            <a:extLst>
              <a:ext uri="{FF2B5EF4-FFF2-40B4-BE49-F238E27FC236}">
                <a16:creationId xmlns:a16="http://schemas.microsoft.com/office/drawing/2014/main" id="{6370CA38-755E-85E8-C9C2-DBB38FA39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73" y="205015"/>
            <a:ext cx="4321627" cy="32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9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6AF8-779F-8ECC-1E0A-9C398B0A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1B8D-AA9D-AD3A-081B-B3E4E998B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3068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Self driving cars</a:t>
            </a:r>
          </a:p>
          <a:p>
            <a:r>
              <a:rPr lang="en-GB" dirty="0"/>
              <a:t>Is there a pedestrian in the picture? (image recognition)</a:t>
            </a:r>
          </a:p>
          <a:p>
            <a:r>
              <a:rPr lang="en-GB" dirty="0"/>
              <a:t>Is the pedestrian waiting or is he about to cross the street?</a:t>
            </a:r>
            <a:br>
              <a:rPr lang="en-GB" dirty="0"/>
            </a:br>
            <a:r>
              <a:rPr lang="en-GB" dirty="0"/>
              <a:t>(video processing)</a:t>
            </a:r>
          </a:p>
          <a:p>
            <a:pPr marL="0" indent="0">
              <a:buNone/>
            </a:pPr>
            <a:r>
              <a:rPr lang="en-GB" b="1" dirty="0"/>
              <a:t>Medical imaging</a:t>
            </a:r>
          </a:p>
          <a:p>
            <a:r>
              <a:rPr lang="en-GB" dirty="0"/>
              <a:t>Is there cancer? Where are the cancer cells in the image? (image recognition)</a:t>
            </a:r>
          </a:p>
          <a:p>
            <a:r>
              <a:rPr lang="en-GB" dirty="0"/>
              <a:t>Is the heart beating incorrectly?</a:t>
            </a:r>
            <a:br>
              <a:rPr lang="en-GB" dirty="0"/>
            </a:br>
            <a:r>
              <a:rPr lang="en-GB" dirty="0"/>
              <a:t>(video processing)</a:t>
            </a:r>
          </a:p>
          <a:p>
            <a:endParaRPr lang="en-GB" dirty="0"/>
          </a:p>
        </p:txBody>
      </p:sp>
      <p:pic>
        <p:nvPicPr>
          <p:cNvPr id="5" name="Picture 4" descr="Tesla Autopilot - Wikipedia">
            <a:extLst>
              <a:ext uri="{FF2B5EF4-FFF2-40B4-BE49-F238E27FC236}">
                <a16:creationId xmlns:a16="http://schemas.microsoft.com/office/drawing/2014/main" id="{930CCE39-FB5F-F752-AAC3-6D75AB663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145" y="365125"/>
            <a:ext cx="4321627" cy="324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D9B572-19DD-396C-E6A5-EB98D862F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709" y="3856719"/>
            <a:ext cx="4686500" cy="26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2697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53DC8-0FD7-2D26-4C8F-C1DAFBC52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simplest video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848AC-8858-775B-3500-23C3AA035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 simple baseline for video understanding</a:t>
            </a:r>
          </a:p>
          <a:p>
            <a:r>
              <a:rPr lang="en-GB" dirty="0"/>
              <a:t>Treat a video as a set of frames</a:t>
            </a:r>
          </a:p>
          <a:p>
            <a:r>
              <a:rPr lang="en-GB" dirty="0"/>
              <a:t>Apply a CNN to each frame independently</a:t>
            </a:r>
          </a:p>
          <a:p>
            <a:r>
              <a:rPr lang="en-GB" dirty="0"/>
              <a:t>Aggregate frame-level information after each image has been processed</a:t>
            </a:r>
          </a:p>
          <a:p>
            <a:r>
              <a:rPr lang="en-GB" dirty="0"/>
              <a:t>Predict one label per video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6F28222-149E-498C-BB8B-9BEC3738DD3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48248241"/>
                  </p:ext>
                </p:extLst>
              </p:nvPr>
            </p:nvGraphicFramePr>
            <p:xfrm>
              <a:off x="6466115" y="1374094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6F28222-149E-498C-BB8B-9BEC3738DD3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48248241"/>
                  </p:ext>
                </p:extLst>
              </p:nvPr>
            </p:nvGraphicFramePr>
            <p:xfrm>
              <a:off x="6466115" y="1374094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7D4B14CB-A719-5079-7AC7-A57A641DD4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8459631"/>
                  </p:ext>
                </p:extLst>
              </p:nvPr>
            </p:nvGraphicFramePr>
            <p:xfrm>
              <a:off x="6466115" y="2383063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7D4B14CB-A719-5079-7AC7-A57A641DD41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28459631"/>
                  </p:ext>
                </p:extLst>
              </p:nvPr>
            </p:nvGraphicFramePr>
            <p:xfrm>
              <a:off x="6466115" y="2383063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9" r:qs="rId10" r:cs="rId11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CAF3DA17-DBC0-9245-91AF-E1A95957AD6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35334622"/>
                  </p:ext>
                </p:extLst>
              </p:nvPr>
            </p:nvGraphicFramePr>
            <p:xfrm>
              <a:off x="6466115" y="5071835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Choice>
        <mc:Fallback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CAF3DA17-DBC0-9245-91AF-E1A95957AD6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35334622"/>
                  </p:ext>
                </p:extLst>
              </p:nvPr>
            </p:nvGraphicFramePr>
            <p:xfrm>
              <a:off x="6466115" y="5071835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15" r:qs="rId16" r:cs="rId17"/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927103E-7805-B395-78E2-EB1D0577A92A}"/>
              </a:ext>
            </a:extLst>
          </p:cNvPr>
          <p:cNvGrpSpPr/>
          <p:nvPr/>
        </p:nvGrpSpPr>
        <p:grpSpPr>
          <a:xfrm>
            <a:off x="11053369" y="3549909"/>
            <a:ext cx="1058061" cy="694352"/>
            <a:chOff x="2966111" y="315605"/>
            <a:chExt cx="1058061" cy="69435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3F62082-4A98-A985-E163-97B8CC3039B1}"/>
                </a:ext>
              </a:extLst>
            </p:cNvPr>
            <p:cNvSpPr/>
            <p:nvPr/>
          </p:nvSpPr>
          <p:spPr>
            <a:xfrm>
              <a:off x="2966111" y="315605"/>
              <a:ext cx="1058061" cy="6943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0FCB6830-54E1-7200-E20A-AEBAE9B6E6F7}"/>
                </a:ext>
              </a:extLst>
            </p:cNvPr>
            <p:cNvSpPr txBox="1"/>
            <p:nvPr/>
          </p:nvSpPr>
          <p:spPr>
            <a:xfrm>
              <a:off x="2986448" y="335942"/>
              <a:ext cx="1017387" cy="6536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kern="1200" dirty="0"/>
                <a:t>Final </a:t>
              </a:r>
              <a:r>
                <a:rPr lang="fr-FR" sz="1800" kern="1200" dirty="0" err="1"/>
                <a:t>Decision</a:t>
              </a:r>
              <a:endParaRPr lang="en-GB" sz="1800" kern="1200" dirty="0"/>
            </a:p>
          </p:txBody>
        </p: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6E36BEC-AC08-C61D-FEDA-65358C8C4991}"/>
              </a:ext>
            </a:extLst>
          </p:cNvPr>
          <p:cNvSpPr/>
          <p:nvPr/>
        </p:nvSpPr>
        <p:spPr>
          <a:xfrm>
            <a:off x="10624457" y="1374094"/>
            <a:ext cx="315686" cy="50233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FED7F-BE22-5B3A-4E52-FF3A70D217D8}"/>
              </a:ext>
            </a:extLst>
          </p:cNvPr>
          <p:cNvSpPr txBox="1"/>
          <p:nvPr/>
        </p:nvSpPr>
        <p:spPr>
          <a:xfrm>
            <a:off x="7761514" y="3869981"/>
            <a:ext cx="149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54781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D41A3-A3B7-753C-74FE-914FC2288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7A7AA-FBF9-5446-AE5F-72754CE77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simplest video baseline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AE50-935C-781B-012C-0BFD81B843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Strengths</a:t>
            </a:r>
            <a:endParaRPr lang="en-GB" dirty="0"/>
          </a:p>
          <a:p>
            <a:r>
              <a:rPr lang="en-GB" dirty="0"/>
              <a:t>Appearance-based reasoning</a:t>
            </a:r>
          </a:p>
          <a:p>
            <a:r>
              <a:rPr lang="en-GB" dirty="0"/>
              <a:t>Simple and efficient</a:t>
            </a:r>
          </a:p>
          <a:p>
            <a:r>
              <a:rPr lang="en-GB" dirty="0"/>
              <a:t>Strong baseline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Limitations</a:t>
            </a:r>
          </a:p>
          <a:p>
            <a:r>
              <a:rPr lang="en-GB" dirty="0"/>
              <a:t>Treats images independently</a:t>
            </a:r>
          </a:p>
          <a:p>
            <a:r>
              <a:rPr lang="en-GB" dirty="0"/>
              <a:t>No motion </a:t>
            </a:r>
            <a:r>
              <a:rPr lang="en-GB" dirty="0" err="1"/>
              <a:t>modeling</a:t>
            </a:r>
            <a:endParaRPr lang="en-GB" dirty="0"/>
          </a:p>
          <a:p>
            <a:r>
              <a:rPr lang="en-GB" dirty="0"/>
              <a:t>No temporal order or sequence</a:t>
            </a:r>
          </a:p>
          <a:p>
            <a:r>
              <a:rPr lang="en-GB" dirty="0"/>
              <a:t>Cannot distinguish reversed actions or shuffled images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AEF3BC90-F822-8DF1-C613-844BA1C74BD7}"/>
                  </a:ext>
                </a:extLst>
              </p:cNvPr>
              <p:cNvGraphicFramePr/>
              <p:nvPr/>
            </p:nvGraphicFramePr>
            <p:xfrm>
              <a:off x="6466115" y="1374094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AEF3BC90-F822-8DF1-C613-844BA1C74BD7}"/>
                  </a:ext>
                </a:extLst>
              </p:cNvPr>
              <p:cNvGraphicFramePr/>
              <p:nvPr/>
            </p:nvGraphicFramePr>
            <p:xfrm>
              <a:off x="6466115" y="1374094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3" r:qs="rId4" r:cs="rId5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9F207DDA-2574-3B79-2A4D-E519AFDE904D}"/>
                  </a:ext>
                </a:extLst>
              </p:cNvPr>
              <p:cNvGraphicFramePr/>
              <p:nvPr/>
            </p:nvGraphicFramePr>
            <p:xfrm>
              <a:off x="6466115" y="2383063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Choice>
        <mc:Fallback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9F207DDA-2574-3B79-2A4D-E519AFDE904D}"/>
                  </a:ext>
                </a:extLst>
              </p:cNvPr>
              <p:cNvGraphicFramePr/>
              <p:nvPr/>
            </p:nvGraphicFramePr>
            <p:xfrm>
              <a:off x="6466115" y="2383063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9" r:qs="rId10" r:cs="rId11"/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D7988D1A-F806-C9A3-E93B-E646475CE1EE}"/>
                  </a:ext>
                </a:extLst>
              </p:cNvPr>
              <p:cNvGraphicFramePr/>
              <p:nvPr/>
            </p:nvGraphicFramePr>
            <p:xfrm>
              <a:off x="6466115" y="5071835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4" r:lo="rId15" r:qs="rId16" r:cs="rId17"/>
              </a:graphicData>
            </a:graphic>
          </p:graphicFrame>
        </mc:Choice>
        <mc:Fallback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D7988D1A-F806-C9A3-E93B-E646475CE1EE}"/>
                  </a:ext>
                </a:extLst>
              </p:cNvPr>
              <p:cNvGraphicFramePr/>
              <p:nvPr/>
            </p:nvGraphicFramePr>
            <p:xfrm>
              <a:off x="6466115" y="5071835"/>
              <a:ext cx="4027713" cy="13255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9" r:lo="rId15" r:qs="rId16" r:cs="rId17"/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CE13637-4BDA-DE7B-0F7A-89B9174A8FDD}"/>
              </a:ext>
            </a:extLst>
          </p:cNvPr>
          <p:cNvGrpSpPr/>
          <p:nvPr/>
        </p:nvGrpSpPr>
        <p:grpSpPr>
          <a:xfrm>
            <a:off x="11053369" y="3549909"/>
            <a:ext cx="1058061" cy="694352"/>
            <a:chOff x="2966111" y="315605"/>
            <a:chExt cx="1058061" cy="69435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79D9420-B7FD-7AE0-320B-87442C90F8FD}"/>
                </a:ext>
              </a:extLst>
            </p:cNvPr>
            <p:cNvSpPr/>
            <p:nvPr/>
          </p:nvSpPr>
          <p:spPr>
            <a:xfrm>
              <a:off x="2966111" y="315605"/>
              <a:ext cx="1058061" cy="694352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69DE795E-E116-F802-3F34-E985F53CA427}"/>
                </a:ext>
              </a:extLst>
            </p:cNvPr>
            <p:cNvSpPr txBox="1"/>
            <p:nvPr/>
          </p:nvSpPr>
          <p:spPr>
            <a:xfrm>
              <a:off x="2986448" y="335942"/>
              <a:ext cx="1017387" cy="6536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kern="1200" dirty="0"/>
                <a:t>Final </a:t>
              </a:r>
              <a:r>
                <a:rPr lang="fr-FR" sz="1800" kern="1200" dirty="0" err="1"/>
                <a:t>Decision</a:t>
              </a:r>
              <a:endParaRPr lang="en-GB" sz="1800" kern="1200" dirty="0"/>
            </a:p>
          </p:txBody>
        </p:sp>
      </p:grp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135D353-C71B-89C5-05D8-D9F31C76C7DF}"/>
              </a:ext>
            </a:extLst>
          </p:cNvPr>
          <p:cNvSpPr/>
          <p:nvPr/>
        </p:nvSpPr>
        <p:spPr>
          <a:xfrm>
            <a:off x="10624457" y="1374094"/>
            <a:ext cx="315686" cy="5023304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FA38A-AE74-69B6-3E92-4DD6FA97150B}"/>
              </a:ext>
            </a:extLst>
          </p:cNvPr>
          <p:cNvSpPr txBox="1"/>
          <p:nvPr/>
        </p:nvSpPr>
        <p:spPr>
          <a:xfrm>
            <a:off x="7761514" y="3869981"/>
            <a:ext cx="14913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0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72857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2561</TotalTime>
  <Words>3836</Words>
  <Application>Microsoft Office PowerPoint</Application>
  <PresentationFormat>Widescreen</PresentationFormat>
  <Paragraphs>366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Computer Vision in Python Day 2, Part 3/4</vt:lpstr>
      <vt:lpstr>About this lecture</vt:lpstr>
      <vt:lpstr>What is a video, mathematically?</vt:lpstr>
      <vt:lpstr>What is a video, mathematically?</vt:lpstr>
      <vt:lpstr>What is a video, mathematically?</vt:lpstr>
      <vt:lpstr>From images to videos</vt:lpstr>
      <vt:lpstr>Applications</vt:lpstr>
      <vt:lpstr>The simplest video baseline</vt:lpstr>
      <vt:lpstr>The simplest video baseline</vt:lpstr>
      <vt:lpstr>What’s missing?</vt:lpstr>
      <vt:lpstr>Quick interlude: about time series</vt:lpstr>
      <vt:lpstr>Quick interlude: about time series</vt:lpstr>
      <vt:lpstr>Quick interlude: about time series</vt:lpstr>
      <vt:lpstr>Why standard NNs fail on time series</vt:lpstr>
      <vt:lpstr>A visual example for the need of “memory”</vt:lpstr>
      <vt:lpstr>A visual example for the need of “memory”</vt:lpstr>
      <vt:lpstr>The need for memory and RNNs</vt:lpstr>
      <vt:lpstr>The need for memory and RNNs</vt:lpstr>
      <vt:lpstr>Defining a Recurrent Neural Network (RNN)</vt:lpstr>
      <vt:lpstr>Want to learn more about RNNs?</vt:lpstr>
      <vt:lpstr>Want to learn more about RNNs?</vt:lpstr>
      <vt:lpstr>Want to learn more about RNNs?</vt:lpstr>
      <vt:lpstr>More ideas behind memory-based models</vt:lpstr>
      <vt:lpstr>More ideas behind memory-based models</vt:lpstr>
      <vt:lpstr>Introducing LSTM</vt:lpstr>
      <vt:lpstr>The idea behind LSTM</vt:lpstr>
      <vt:lpstr>Introducing LSTM</vt:lpstr>
      <vt:lpstr>Introducing LSTM</vt:lpstr>
      <vt:lpstr>Introducing LSTM</vt:lpstr>
      <vt:lpstr>Introducing LSTM</vt:lpstr>
      <vt:lpstr>Introducing LSTM</vt:lpstr>
      <vt:lpstr>Introducing LSTM</vt:lpstr>
      <vt:lpstr>Introducing LSTM</vt:lpstr>
      <vt:lpstr>Introducing LSTM</vt:lpstr>
      <vt:lpstr>To recap, our LSTM</vt:lpstr>
      <vt:lpstr>Building our own LSTM model</vt:lpstr>
      <vt:lpstr>Building our own LSTM</vt:lpstr>
      <vt:lpstr>The PyTorch LSTM (equivalent to ours, but can be repeated num_layers times in a row)</vt:lpstr>
      <vt:lpstr>Back to our videos</vt:lpstr>
      <vt:lpstr>The RNN+CNN idea</vt:lpstr>
      <vt:lpstr>Back to our videos</vt:lpstr>
      <vt:lpstr>Guided implementation Step 1 – Make a CNN to process each frame</vt:lpstr>
      <vt:lpstr>Guided implementation Step 1 – Make a CNN to process frames</vt:lpstr>
      <vt:lpstr>Guided implementation Step 1 – Make a CNN to process each frame</vt:lpstr>
      <vt:lpstr>Guided implementation Step 2 – Make a RNN to process all frames</vt:lpstr>
      <vt:lpstr>Guided implementation Step 2 – Make a RNN to process all frames</vt:lpstr>
      <vt:lpstr>Guided implementation Step 2 – Make a RNN to process all frames</vt:lpstr>
      <vt:lpstr>Guided implementation Step 2 – Make a RNN to process all frames</vt:lpstr>
      <vt:lpstr>Guided implementation Step 2bis – Make a LSTM to process all frames</vt:lpstr>
      <vt:lpstr>Guided implementation Step 2bis – Make a LSTM to process all frames</vt:lpstr>
      <vt:lpstr>Guided implementation Step 2bis – Make a LSTM to process all frames</vt:lpstr>
      <vt:lpstr>Guided implementation Step 2bis – Make a LSTM to process all frames</vt:lpstr>
      <vt:lpstr>Guided implementation Step 3 – Make a trainer function</vt:lpstr>
      <vt:lpstr>Let us call it a break for 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156</cp:revision>
  <dcterms:created xsi:type="dcterms:W3CDTF">2021-03-10T09:35:15Z</dcterms:created>
  <dcterms:modified xsi:type="dcterms:W3CDTF">2026-01-22T11:00:59Z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2022-10-19T06:33:11Z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b38511b1-1f99-43ef-90d2-0a93e93e7588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